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6.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5.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2"/>
  </p:notesMasterIdLst>
  <p:sldIdLst>
    <p:sldId id="256" r:id="rId2"/>
    <p:sldId id="276" r:id="rId3"/>
    <p:sldId id="314" r:id="rId4"/>
    <p:sldId id="316" r:id="rId5"/>
    <p:sldId id="298" r:id="rId6"/>
    <p:sldId id="301" r:id="rId7"/>
    <p:sldId id="306" r:id="rId8"/>
    <p:sldId id="302" r:id="rId9"/>
    <p:sldId id="321" r:id="rId10"/>
    <p:sldId id="320" r:id="rId11"/>
    <p:sldId id="322" r:id="rId12"/>
    <p:sldId id="294" r:id="rId13"/>
    <p:sldId id="318" r:id="rId14"/>
    <p:sldId id="309" r:id="rId15"/>
    <p:sldId id="308" r:id="rId16"/>
    <p:sldId id="297" r:id="rId17"/>
    <p:sldId id="303" r:id="rId18"/>
    <p:sldId id="305" r:id="rId19"/>
    <p:sldId id="296" r:id="rId20"/>
    <p:sldId id="304" r:id="rId21"/>
    <p:sldId id="324" r:id="rId22"/>
    <p:sldId id="313" r:id="rId23"/>
    <p:sldId id="293" r:id="rId24"/>
    <p:sldId id="292" r:id="rId25"/>
    <p:sldId id="310" r:id="rId26"/>
    <p:sldId id="311" r:id="rId27"/>
    <p:sldId id="325" r:id="rId28"/>
    <p:sldId id="300" r:id="rId29"/>
    <p:sldId id="326" r:id="rId30"/>
    <p:sldId id="307" r:id="rId3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81156" autoAdjust="0"/>
  </p:normalViewPr>
  <p:slideViewPr>
    <p:cSldViewPr snapToGrid="0" showGuides="1">
      <p:cViewPr varScale="1">
        <p:scale>
          <a:sx n="69" d="100"/>
          <a:sy n="69" d="100"/>
        </p:scale>
        <p:origin x="1094" y="38"/>
      </p:cViewPr>
      <p:guideLst>
        <p:guide orient="horz" pos="432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07FCE5-FB7C-4DB9-9ED5-63AC9F3D3CE4}" type="datetimeFigureOut">
              <a:rPr lang="nl-BE" smtClean="0"/>
              <a:t>24/01/2023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4791C-668A-456E-A72B-1CF6034EDC1E}" type="slidenum">
              <a:rPr lang="nl-BE" smtClean="0"/>
              <a:t>‹nr.›</a:t>
            </a:fld>
            <a:endParaRPr lang="nl-BE"/>
          </a:p>
        </p:txBody>
      </p:sp>
    </p:spTree>
    <p:extLst>
      <p:ext uri="{BB962C8B-B14F-4D97-AF65-F5344CB8AC3E}">
        <p14:creationId xmlns:p14="http://schemas.microsoft.com/office/powerpoint/2010/main" val="4194542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Jambo</a:t>
            </a:r>
            <a:r>
              <a:rPr lang="nl-BE" dirty="0"/>
              <a:t>! Hallo! Ik ben Kiki. Ik ben naar Congo geweest, een land in Afrika. Ik was er in de stad </a:t>
            </a:r>
            <a:r>
              <a:rPr lang="nl-BE" dirty="0" err="1"/>
              <a:t>Goma</a:t>
            </a:r>
            <a:r>
              <a:rPr lang="nl-BE"/>
              <a:t>, dichtbij </a:t>
            </a:r>
            <a:r>
              <a:rPr lang="nl-BE" dirty="0"/>
              <a:t>een vulkaan. De vulkaan heet </a:t>
            </a:r>
            <a:r>
              <a:rPr lang="nl-BE" dirty="0" err="1"/>
              <a:t>Nyiragongo</a:t>
            </a:r>
            <a:r>
              <a:rPr lang="nl-BE" dirty="0"/>
              <a:t>. Neen, het is geen rook die je uit de vulkaan ziet komen. Het zijn wolken. </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1</a:t>
            </a:fld>
            <a:endParaRPr lang="nl-BE"/>
          </a:p>
        </p:txBody>
      </p:sp>
    </p:spTree>
    <p:extLst>
      <p:ext uri="{BB962C8B-B14F-4D97-AF65-F5344CB8AC3E}">
        <p14:creationId xmlns:p14="http://schemas.microsoft.com/office/powerpoint/2010/main" val="3985937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bus stopt ook bij </a:t>
            </a:r>
            <a:r>
              <a:rPr lang="nl-BE" dirty="0" err="1"/>
              <a:t>Collette</a:t>
            </a:r>
            <a:r>
              <a:rPr lang="nl-BE" dirty="0"/>
              <a:t>. </a:t>
            </a:r>
            <a:r>
              <a:rPr lang="nl-BE" dirty="0" err="1"/>
              <a:t>Collette</a:t>
            </a:r>
            <a:r>
              <a:rPr lang="nl-BE" dirty="0"/>
              <a:t> woont bij haar grote zus Jacky. Zij zorgt voor </a:t>
            </a:r>
            <a:r>
              <a:rPr lang="nl-BE" dirty="0" err="1"/>
              <a:t>Collette</a:t>
            </a:r>
            <a:r>
              <a:rPr lang="nl-BE" dirty="0"/>
              <a:t>. Ze is blij dat </a:t>
            </a:r>
            <a:r>
              <a:rPr lang="nl-BE" dirty="0" err="1"/>
              <a:t>Collette</a:t>
            </a:r>
            <a:r>
              <a:rPr lang="nl-BE" dirty="0"/>
              <a:t> naar school kan gaan. </a:t>
            </a:r>
            <a:r>
              <a:rPr lang="nl-BE" dirty="0" err="1"/>
              <a:t>Collette</a:t>
            </a:r>
            <a:r>
              <a:rPr lang="nl-BE" dirty="0"/>
              <a:t> gaat graag naar </a:t>
            </a:r>
            <a:r>
              <a:rPr lang="nl-BE" dirty="0" err="1"/>
              <a:t>Ecole</a:t>
            </a:r>
            <a:r>
              <a:rPr lang="nl-BE" dirty="0"/>
              <a:t> de </a:t>
            </a:r>
            <a:r>
              <a:rPr lang="nl-BE" dirty="0" err="1"/>
              <a:t>vie</a:t>
            </a:r>
            <a:r>
              <a:rPr lang="nl-BE" dirty="0"/>
              <a:t>, maar speelt ook graag met haar buurmeisjes.</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10</a:t>
            </a:fld>
            <a:endParaRPr lang="nl-BE"/>
          </a:p>
        </p:txBody>
      </p:sp>
    </p:spTree>
    <p:extLst>
      <p:ext uri="{BB962C8B-B14F-4D97-AF65-F5344CB8AC3E}">
        <p14:creationId xmlns:p14="http://schemas.microsoft.com/office/powerpoint/2010/main" val="4187166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Dit is </a:t>
            </a:r>
            <a:r>
              <a:rPr lang="nl-BE" dirty="0" err="1"/>
              <a:t>Tales</a:t>
            </a:r>
            <a:r>
              <a:rPr lang="nl-BE" dirty="0"/>
              <a:t>. Hij wacht samen met zijn grote zus </a:t>
            </a:r>
            <a:r>
              <a:rPr lang="nl-BE" dirty="0" err="1"/>
              <a:t>Abigail</a:t>
            </a:r>
            <a:r>
              <a:rPr lang="nl-BE" dirty="0"/>
              <a:t> op de bus. Mama is al naar de markt. Ze verkoopt daar bonen en graan. </a:t>
            </a:r>
            <a:r>
              <a:rPr lang="nl-BE" dirty="0" err="1"/>
              <a:t>Tales</a:t>
            </a:r>
            <a:r>
              <a:rPr lang="nl-BE" dirty="0"/>
              <a:t> heeft 8 zussen die voor hem zorgen. Maar het liefst is hij bij </a:t>
            </a:r>
            <a:r>
              <a:rPr lang="nl-BE" dirty="0" err="1"/>
              <a:t>Abigail</a:t>
            </a:r>
            <a:r>
              <a:rPr lang="nl-BE" dirty="0"/>
              <a:t>. Hij helpt haar graag met de afwas. </a:t>
            </a:r>
            <a:r>
              <a:rPr lang="nl-BE" dirty="0" err="1"/>
              <a:t>Tales</a:t>
            </a:r>
            <a:r>
              <a:rPr lang="nl-BE" dirty="0"/>
              <a:t> gaat graag naar </a:t>
            </a:r>
            <a:r>
              <a:rPr lang="nl-BE" dirty="0" err="1"/>
              <a:t>Ecole</a:t>
            </a:r>
            <a:r>
              <a:rPr lang="nl-BE" dirty="0"/>
              <a:t> de </a:t>
            </a:r>
            <a:r>
              <a:rPr lang="nl-BE" dirty="0" err="1"/>
              <a:t>vie</a:t>
            </a:r>
            <a:r>
              <a:rPr lang="nl-BE" dirty="0"/>
              <a:t> maar speelt ook graag met de buurjongens.</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11</a:t>
            </a:fld>
            <a:endParaRPr lang="nl-BE"/>
          </a:p>
        </p:txBody>
      </p:sp>
    </p:spTree>
    <p:extLst>
      <p:ext uri="{BB962C8B-B14F-4D97-AF65-F5344CB8AC3E}">
        <p14:creationId xmlns:p14="http://schemas.microsoft.com/office/powerpoint/2010/main" val="128409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Met </a:t>
            </a:r>
            <a:r>
              <a:rPr lang="nl-BE" dirty="0" err="1"/>
              <a:t>Collette</a:t>
            </a:r>
            <a:r>
              <a:rPr lang="nl-BE" dirty="0"/>
              <a:t>, </a:t>
            </a:r>
            <a:r>
              <a:rPr lang="nl-BE" dirty="0" err="1"/>
              <a:t>Jemima</a:t>
            </a:r>
            <a:r>
              <a:rPr lang="nl-BE" dirty="0"/>
              <a:t>, </a:t>
            </a:r>
            <a:r>
              <a:rPr lang="nl-BE" dirty="0" err="1"/>
              <a:t>Tales</a:t>
            </a:r>
            <a:r>
              <a:rPr lang="nl-BE" dirty="0"/>
              <a:t> en nog heel veel andere kinderen rijden Kiki en </a:t>
            </a:r>
            <a:r>
              <a:rPr lang="nl-BE" dirty="0" err="1"/>
              <a:t>Kizuri</a:t>
            </a:r>
            <a:r>
              <a:rPr lang="nl-BE" dirty="0"/>
              <a:t>  naar school, naar </a:t>
            </a:r>
            <a:r>
              <a:rPr lang="nl-BE" dirty="0" err="1"/>
              <a:t>Ecole</a:t>
            </a:r>
            <a:r>
              <a:rPr lang="nl-BE" dirty="0"/>
              <a:t> de </a:t>
            </a:r>
            <a:r>
              <a:rPr lang="nl-BE" dirty="0" err="1"/>
              <a:t>vie</a:t>
            </a:r>
            <a:r>
              <a:rPr lang="nl-BE" dirty="0"/>
              <a:t>.</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12</a:t>
            </a:fld>
            <a:endParaRPr lang="nl-BE"/>
          </a:p>
        </p:txBody>
      </p:sp>
    </p:spTree>
    <p:extLst>
      <p:ext uri="{BB962C8B-B14F-4D97-AF65-F5344CB8AC3E}">
        <p14:creationId xmlns:p14="http://schemas.microsoft.com/office/powerpoint/2010/main" val="1158887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Jambo</a:t>
            </a:r>
            <a:r>
              <a:rPr lang="nl-BE" dirty="0"/>
              <a:t>! Hier zijn we dan! De juffen en meesters wachten de kinderen op en helpen ze uitstappen. Jawel al deze kinderen zaten in deze kleine bus. </a:t>
            </a:r>
          </a:p>
          <a:p>
            <a:r>
              <a:rPr lang="nl-BE" dirty="0"/>
              <a:t>De kinderen gaan met hun juf of meester naar hun klas.</a:t>
            </a:r>
          </a:p>
          <a:p>
            <a:endParaRPr lang="nl-BE" dirty="0"/>
          </a:p>
          <a:p>
            <a:r>
              <a:rPr lang="nl-BE" dirty="0"/>
              <a:t>Lezen, rekenen en schrijven is  moeilijk voor mijn vrienden. Daarom leren ze op </a:t>
            </a:r>
            <a:r>
              <a:rPr lang="nl-BE" dirty="0" err="1"/>
              <a:t>Ecole</a:t>
            </a:r>
            <a:r>
              <a:rPr lang="nl-BE" dirty="0"/>
              <a:t> de </a:t>
            </a:r>
            <a:r>
              <a:rPr lang="nl-BE" dirty="0" err="1"/>
              <a:t>vie</a:t>
            </a:r>
            <a:r>
              <a:rPr lang="nl-BE" dirty="0"/>
              <a:t> andere dingen.</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13</a:t>
            </a:fld>
            <a:endParaRPr lang="nl-BE"/>
          </a:p>
        </p:txBody>
      </p:sp>
    </p:spTree>
    <p:extLst>
      <p:ext uri="{BB962C8B-B14F-4D97-AF65-F5344CB8AC3E}">
        <p14:creationId xmlns:p14="http://schemas.microsoft.com/office/powerpoint/2010/main" val="2167973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Meester Patrick leert de kinderen hoe ze hun handen moeten wassen</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14</a:t>
            </a:fld>
            <a:endParaRPr lang="nl-BE"/>
          </a:p>
        </p:txBody>
      </p:sp>
    </p:spTree>
    <p:extLst>
      <p:ext uri="{BB962C8B-B14F-4D97-AF65-F5344CB8AC3E}">
        <p14:creationId xmlns:p14="http://schemas.microsoft.com/office/powerpoint/2010/main" val="4250113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 hij leert ze ook tanden poetsen.</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15</a:t>
            </a:fld>
            <a:endParaRPr lang="nl-BE"/>
          </a:p>
        </p:txBody>
      </p:sp>
    </p:spTree>
    <p:extLst>
      <p:ext uri="{BB962C8B-B14F-4D97-AF65-F5344CB8AC3E}">
        <p14:creationId xmlns:p14="http://schemas.microsoft.com/office/powerpoint/2010/main" val="3276715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Collette</a:t>
            </a:r>
            <a:r>
              <a:rPr lang="nl-BE" dirty="0"/>
              <a:t> leert koken. Ze houdt van de kookles. Nu kan ze thuis  haar zus helpen bij het koken. Soms maakt ze iets klaar met de groenten uit de tuin van school. </a:t>
            </a:r>
            <a:r>
              <a:rPr lang="nl-BE" dirty="0" err="1"/>
              <a:t>Collette</a:t>
            </a:r>
            <a:r>
              <a:rPr lang="nl-BE" dirty="0"/>
              <a:t> leerde op school van juf José oliebollen bakken. Haar grote zus is heel fier op </a:t>
            </a:r>
            <a:r>
              <a:rPr lang="nl-BE" dirty="0" err="1"/>
              <a:t>Collette</a:t>
            </a:r>
            <a:r>
              <a:rPr lang="nl-BE" dirty="0"/>
              <a:t>.</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16</a:t>
            </a:fld>
            <a:endParaRPr lang="nl-BE"/>
          </a:p>
        </p:txBody>
      </p:sp>
    </p:spTree>
    <p:extLst>
      <p:ext uri="{BB962C8B-B14F-4D97-AF65-F5344CB8AC3E}">
        <p14:creationId xmlns:p14="http://schemas.microsoft.com/office/powerpoint/2010/main" val="1113887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 het koken en samen eten doen ze zelf de afwas. Zie je </a:t>
            </a:r>
            <a:r>
              <a:rPr lang="nl-BE" dirty="0" err="1"/>
              <a:t>Jemima</a:t>
            </a:r>
            <a:r>
              <a:rPr lang="nl-BE" dirty="0"/>
              <a:t>? </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17</a:t>
            </a:fld>
            <a:endParaRPr lang="nl-BE"/>
          </a:p>
        </p:txBody>
      </p:sp>
    </p:spTree>
    <p:extLst>
      <p:ext uri="{BB962C8B-B14F-4D97-AF65-F5344CB8AC3E}">
        <p14:creationId xmlns:p14="http://schemas.microsoft.com/office/powerpoint/2010/main" val="656109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allerleukste vindt </a:t>
            </a:r>
            <a:r>
              <a:rPr lang="nl-BE" dirty="0" err="1"/>
              <a:t>Collette</a:t>
            </a:r>
            <a:r>
              <a:rPr lang="nl-BE" dirty="0"/>
              <a:t> naar de markt gaan om boodschappen met juf José.</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18</a:t>
            </a:fld>
            <a:endParaRPr lang="nl-BE"/>
          </a:p>
        </p:txBody>
      </p:sp>
    </p:spTree>
    <p:extLst>
      <p:ext uri="{BB962C8B-B14F-4D97-AF65-F5344CB8AC3E}">
        <p14:creationId xmlns:p14="http://schemas.microsoft.com/office/powerpoint/2010/main" val="2760364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gaan we kopen? Tomaten? Paprika? Wat gaan we klaarmaken, Juf José? Soep? Een stoofpotje? Of een </a:t>
            </a:r>
            <a:r>
              <a:rPr lang="nl-BE" dirty="0" err="1"/>
              <a:t>Chapati</a:t>
            </a:r>
            <a:r>
              <a:rPr lang="nl-BE" dirty="0"/>
              <a:t>?</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19</a:t>
            </a:fld>
            <a:endParaRPr lang="nl-BE"/>
          </a:p>
        </p:txBody>
      </p:sp>
    </p:spTree>
    <p:extLst>
      <p:ext uri="{BB962C8B-B14F-4D97-AF65-F5344CB8AC3E}">
        <p14:creationId xmlns:p14="http://schemas.microsoft.com/office/powerpoint/2010/main" val="2516159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a:t>
            </a:r>
            <a:r>
              <a:rPr lang="nl-BE" dirty="0" err="1"/>
              <a:t>Goma</a:t>
            </a:r>
            <a:r>
              <a:rPr lang="nl-BE" dirty="0"/>
              <a:t> is er een bijzondere school. </a:t>
            </a:r>
            <a:r>
              <a:rPr lang="nl-BE" dirty="0" err="1"/>
              <a:t>Ecole</a:t>
            </a:r>
            <a:r>
              <a:rPr lang="nl-BE" dirty="0"/>
              <a:t> de </a:t>
            </a:r>
            <a:r>
              <a:rPr lang="nl-BE" dirty="0" err="1"/>
              <a:t>vie</a:t>
            </a:r>
            <a:r>
              <a:rPr lang="nl-BE" dirty="0"/>
              <a:t> heet deze school. </a:t>
            </a:r>
            <a:r>
              <a:rPr lang="nl-BE" dirty="0" err="1"/>
              <a:t>Jambo</a:t>
            </a:r>
            <a:r>
              <a:rPr lang="nl-BE" dirty="0"/>
              <a:t>! Hallo! Dit is </a:t>
            </a:r>
            <a:r>
              <a:rPr lang="nl-BE" dirty="0" err="1"/>
              <a:t>Kizuri</a:t>
            </a:r>
            <a:r>
              <a:rPr lang="nl-BE" dirty="0"/>
              <a:t>. Hij wil graag dat we de school en zijn bijzondere vrienden leren kennen. </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2</a:t>
            </a:fld>
            <a:endParaRPr lang="nl-BE"/>
          </a:p>
        </p:txBody>
      </p:sp>
    </p:spTree>
    <p:extLst>
      <p:ext uri="{BB962C8B-B14F-4D97-AF65-F5344CB8AC3E}">
        <p14:creationId xmlns:p14="http://schemas.microsoft.com/office/powerpoint/2010/main" val="3682424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Jemima</a:t>
            </a:r>
            <a:r>
              <a:rPr lang="nl-BE" dirty="0"/>
              <a:t> kan niet alleen goed afwassen. Meester </a:t>
            </a:r>
            <a:r>
              <a:rPr lang="nl-BE" dirty="0" err="1"/>
              <a:t>Aubin</a:t>
            </a:r>
            <a:r>
              <a:rPr lang="nl-BE" dirty="0"/>
              <a:t> leert haar hoe ze kleren moet wassen.</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20</a:t>
            </a:fld>
            <a:endParaRPr lang="nl-BE"/>
          </a:p>
        </p:txBody>
      </p:sp>
    </p:spTree>
    <p:extLst>
      <p:ext uri="{BB962C8B-B14F-4D97-AF65-F5344CB8AC3E}">
        <p14:creationId xmlns:p14="http://schemas.microsoft.com/office/powerpoint/2010/main" val="935079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 de school zijn ook dieren. Geiten, koeien en konijnen. De kinderen helpen de dieren verzorgen en eten geven.</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21</a:t>
            </a:fld>
            <a:endParaRPr lang="nl-BE"/>
          </a:p>
        </p:txBody>
      </p:sp>
    </p:spTree>
    <p:extLst>
      <p:ext uri="{BB962C8B-B14F-4D97-AF65-F5344CB8AC3E}">
        <p14:creationId xmlns:p14="http://schemas.microsoft.com/office/powerpoint/2010/main" val="2011699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Meester </a:t>
            </a:r>
            <a:r>
              <a:rPr lang="nl-BE" dirty="0" err="1"/>
              <a:t>Aubin</a:t>
            </a:r>
            <a:r>
              <a:rPr lang="nl-BE" dirty="0"/>
              <a:t> leert ook hoe je je schoenen aantrekt en dicht doet. Het is best moeilijk om alleen je voetbalschoenen aan te trekken en de veters te strikken. Meester </a:t>
            </a:r>
            <a:r>
              <a:rPr lang="nl-BE" dirty="0" err="1"/>
              <a:t>Aubin</a:t>
            </a:r>
            <a:r>
              <a:rPr lang="nl-BE" dirty="0"/>
              <a:t> blijft dichtbij en helpt als het nog niet lukt. </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22</a:t>
            </a:fld>
            <a:endParaRPr lang="nl-BE"/>
          </a:p>
        </p:txBody>
      </p:sp>
    </p:spTree>
    <p:extLst>
      <p:ext uri="{BB962C8B-B14F-4D97-AF65-F5344CB8AC3E}">
        <p14:creationId xmlns:p14="http://schemas.microsoft.com/office/powerpoint/2010/main" val="1361331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de speeltijd spelen </a:t>
            </a:r>
            <a:r>
              <a:rPr lang="nl-BE" dirty="0" err="1"/>
              <a:t>Jemima</a:t>
            </a:r>
            <a:r>
              <a:rPr lang="nl-BE" dirty="0"/>
              <a:t> en </a:t>
            </a:r>
            <a:r>
              <a:rPr lang="nl-BE" dirty="0" err="1"/>
              <a:t>Collette</a:t>
            </a:r>
            <a:r>
              <a:rPr lang="nl-BE" dirty="0"/>
              <a:t> met Kiki.</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23</a:t>
            </a:fld>
            <a:endParaRPr lang="nl-BE"/>
          </a:p>
        </p:txBody>
      </p:sp>
    </p:spTree>
    <p:extLst>
      <p:ext uri="{BB962C8B-B14F-4D97-AF65-F5344CB8AC3E}">
        <p14:creationId xmlns:p14="http://schemas.microsoft.com/office/powerpoint/2010/main" val="2233283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 </a:t>
            </a:r>
            <a:r>
              <a:rPr lang="nl-BE" dirty="0" err="1"/>
              <a:t>Tales</a:t>
            </a:r>
            <a:r>
              <a:rPr lang="nl-BE" dirty="0"/>
              <a:t> en </a:t>
            </a:r>
            <a:r>
              <a:rPr lang="nl-BE" dirty="0" err="1"/>
              <a:t>Enoch</a:t>
            </a:r>
            <a:r>
              <a:rPr lang="nl-BE" dirty="0"/>
              <a:t> met </a:t>
            </a:r>
            <a:r>
              <a:rPr lang="nl-BE" dirty="0" err="1"/>
              <a:t>Kizuri</a:t>
            </a:r>
            <a:r>
              <a:rPr lang="nl-BE" dirty="0"/>
              <a:t>.</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24</a:t>
            </a:fld>
            <a:endParaRPr lang="nl-BE"/>
          </a:p>
        </p:txBody>
      </p:sp>
    </p:spTree>
    <p:extLst>
      <p:ext uri="{BB962C8B-B14F-4D97-AF65-F5344CB8AC3E}">
        <p14:creationId xmlns:p14="http://schemas.microsoft.com/office/powerpoint/2010/main" val="4217446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 de speeltijd gaan de kinderen op bezoek bij de kinderen in de school naast </a:t>
            </a:r>
            <a:r>
              <a:rPr lang="nl-BE" dirty="0" err="1"/>
              <a:t>Ecole</a:t>
            </a:r>
            <a:r>
              <a:rPr lang="nl-BE" dirty="0"/>
              <a:t> de </a:t>
            </a:r>
            <a:r>
              <a:rPr lang="nl-BE" dirty="0" err="1"/>
              <a:t>vie</a:t>
            </a:r>
            <a:r>
              <a:rPr lang="nl-BE" dirty="0"/>
              <a:t>.</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25</a:t>
            </a:fld>
            <a:endParaRPr lang="nl-BE"/>
          </a:p>
        </p:txBody>
      </p:sp>
    </p:spTree>
    <p:extLst>
      <p:ext uri="{BB962C8B-B14F-4D97-AF65-F5344CB8AC3E}">
        <p14:creationId xmlns:p14="http://schemas.microsoft.com/office/powerpoint/2010/main" val="958186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Ze zingen en dansen samen. Zo leren ze elkaar beter kennen. Ze houden allemaal van </a:t>
            </a:r>
            <a:r>
              <a:rPr lang="nl-BE" dirty="0" err="1"/>
              <a:t>van</a:t>
            </a:r>
            <a:r>
              <a:rPr lang="nl-BE" dirty="0"/>
              <a:t> zingen en dansen. Jij ook?</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26</a:t>
            </a:fld>
            <a:endParaRPr lang="nl-BE"/>
          </a:p>
        </p:txBody>
      </p:sp>
    </p:spTree>
    <p:extLst>
      <p:ext uri="{BB962C8B-B14F-4D97-AF65-F5344CB8AC3E}">
        <p14:creationId xmlns:p14="http://schemas.microsoft.com/office/powerpoint/2010/main" val="2249220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 ze naar huis gaan, verzamelen ze lavastenen. Dit zijn stenen van de stenen van de vulkaan. Heb jij al een lavasteen gezien? </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27</a:t>
            </a:fld>
            <a:endParaRPr lang="nl-BE"/>
          </a:p>
        </p:txBody>
      </p:sp>
    </p:spTree>
    <p:extLst>
      <p:ext uri="{BB962C8B-B14F-4D97-AF65-F5344CB8AC3E}">
        <p14:creationId xmlns:p14="http://schemas.microsoft.com/office/powerpoint/2010/main" val="2263754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Kwaheri</a:t>
            </a:r>
            <a:r>
              <a:rPr lang="nl-BE" dirty="0"/>
              <a:t>! Tot ziens! De bus wacht. Het is tijd om naar huis te gaan.</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28</a:t>
            </a:fld>
            <a:endParaRPr lang="nl-BE"/>
          </a:p>
        </p:txBody>
      </p:sp>
    </p:spTree>
    <p:extLst>
      <p:ext uri="{BB962C8B-B14F-4D97-AF65-F5344CB8AC3E}">
        <p14:creationId xmlns:p14="http://schemas.microsoft.com/office/powerpoint/2010/main" val="4006498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‘Kom hier, mijn superheld!’ zegt meester </a:t>
            </a:r>
            <a:r>
              <a:rPr lang="nl-BE" dirty="0" err="1"/>
              <a:t>Aubin</a:t>
            </a:r>
            <a:r>
              <a:rPr lang="nl-BE" dirty="0"/>
              <a:t> tegen </a:t>
            </a:r>
            <a:r>
              <a:rPr lang="nl-BE" dirty="0" err="1"/>
              <a:t>Jemima</a:t>
            </a:r>
            <a:r>
              <a:rPr lang="nl-BE" dirty="0"/>
              <a:t>. ‘Morgen zien we elkaar weer.’</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29</a:t>
            </a:fld>
            <a:endParaRPr lang="nl-BE"/>
          </a:p>
        </p:txBody>
      </p:sp>
    </p:spTree>
    <p:extLst>
      <p:ext uri="{BB962C8B-B14F-4D97-AF65-F5344CB8AC3E}">
        <p14:creationId xmlns:p14="http://schemas.microsoft.com/office/powerpoint/2010/main" val="1852216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Zie je de kleine huisjes? Dat zijn de klassen. Mooi hé?</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3</a:t>
            </a:fld>
            <a:endParaRPr lang="nl-BE"/>
          </a:p>
        </p:txBody>
      </p:sp>
    </p:spTree>
    <p:extLst>
      <p:ext uri="{BB962C8B-B14F-4D97-AF65-F5344CB8AC3E}">
        <p14:creationId xmlns:p14="http://schemas.microsoft.com/office/powerpoint/2010/main" val="791154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Kwaheri</a:t>
            </a:r>
            <a:r>
              <a:rPr lang="nl-BE" dirty="0"/>
              <a:t>! Tot ziens!</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30</a:t>
            </a:fld>
            <a:endParaRPr lang="nl-BE"/>
          </a:p>
        </p:txBody>
      </p:sp>
    </p:spTree>
    <p:extLst>
      <p:ext uri="{BB962C8B-B14F-4D97-AF65-F5344CB8AC3E}">
        <p14:creationId xmlns:p14="http://schemas.microsoft.com/office/powerpoint/2010/main" val="2315888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‘Waarom heb jij twee verschillende sokken, </a:t>
            </a:r>
            <a:r>
              <a:rPr lang="nl-BE" dirty="0" err="1"/>
              <a:t>Kizuri</a:t>
            </a:r>
            <a:r>
              <a:rPr lang="nl-BE" dirty="0"/>
              <a:t>?’ Deze draag ik voor mijn vrienden van </a:t>
            </a:r>
            <a:r>
              <a:rPr lang="nl-BE" dirty="0" err="1"/>
              <a:t>Ecole</a:t>
            </a:r>
            <a:r>
              <a:rPr lang="nl-BE" dirty="0"/>
              <a:t> de </a:t>
            </a:r>
            <a:r>
              <a:rPr lang="nl-BE" dirty="0" err="1"/>
              <a:t>vie</a:t>
            </a:r>
            <a:r>
              <a:rPr lang="nl-BE" dirty="0"/>
              <a:t>, Kiki. In </a:t>
            </a:r>
            <a:r>
              <a:rPr lang="nl-BE" dirty="0" err="1"/>
              <a:t>Ecole</a:t>
            </a:r>
            <a:r>
              <a:rPr lang="nl-BE" dirty="0"/>
              <a:t> de </a:t>
            </a:r>
            <a:r>
              <a:rPr lang="nl-BE" dirty="0" err="1"/>
              <a:t>vie</a:t>
            </a:r>
            <a:r>
              <a:rPr lang="nl-BE" dirty="0"/>
              <a:t> zijn er kinderen met het Down syndroom. Mijn vrienden kunnen veel maar niet alles even goed als jij en ik. Door twee verschillende sokken te dragen, toon ik dat ik aan ze denk. Kom maar mee. Ik toon je mijn vrienden en wat zij allemaal leren in </a:t>
            </a:r>
            <a:r>
              <a:rPr lang="nl-BE" dirty="0" err="1"/>
              <a:t>Ecole</a:t>
            </a:r>
            <a:r>
              <a:rPr lang="nl-BE" dirty="0"/>
              <a:t> de </a:t>
            </a:r>
            <a:r>
              <a:rPr lang="nl-BE" dirty="0" err="1"/>
              <a:t>vie</a:t>
            </a:r>
            <a:r>
              <a:rPr lang="nl-BE" dirty="0"/>
              <a:t>. </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4</a:t>
            </a:fld>
            <a:endParaRPr lang="nl-BE"/>
          </a:p>
        </p:txBody>
      </p:sp>
    </p:spTree>
    <p:extLst>
      <p:ext uri="{BB962C8B-B14F-4D97-AF65-F5344CB8AC3E}">
        <p14:creationId xmlns:p14="http://schemas.microsoft.com/office/powerpoint/2010/main" val="720935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Kiki en  </a:t>
            </a:r>
            <a:r>
              <a:rPr lang="nl-BE" dirty="0" err="1"/>
              <a:t>Kiziru</a:t>
            </a:r>
            <a:r>
              <a:rPr lang="nl-BE" dirty="0"/>
              <a:t> rijden mee met de schoolbus. Ze halen de kinderen thuis op en brengen ze naar school.</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5</a:t>
            </a:fld>
            <a:endParaRPr lang="nl-BE"/>
          </a:p>
        </p:txBody>
      </p:sp>
    </p:spTree>
    <p:extLst>
      <p:ext uri="{BB962C8B-B14F-4D97-AF65-F5344CB8AC3E}">
        <p14:creationId xmlns:p14="http://schemas.microsoft.com/office/powerpoint/2010/main" val="2002033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Er zijn niet zo veel auto’s op de straat maar wel héél veel brommers en moto’s. </a:t>
            </a:r>
            <a:r>
              <a:rPr lang="nl-BE" dirty="0" err="1"/>
              <a:t>Kiziru</a:t>
            </a:r>
            <a:r>
              <a:rPr lang="nl-BE" dirty="0"/>
              <a:t> wil liever op de moto dan in de bus. Jij ook?</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6</a:t>
            </a:fld>
            <a:endParaRPr lang="nl-BE"/>
          </a:p>
        </p:txBody>
      </p:sp>
    </p:spTree>
    <p:extLst>
      <p:ext uri="{BB962C8B-B14F-4D97-AF65-F5344CB8AC3E}">
        <p14:creationId xmlns:p14="http://schemas.microsoft.com/office/powerpoint/2010/main" val="2663151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Welk vervoermiddel zou jij kiezen? Auto? Brommer? Moto? Bus? Of liever te voet?</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7</a:t>
            </a:fld>
            <a:endParaRPr lang="nl-BE"/>
          </a:p>
        </p:txBody>
      </p:sp>
    </p:spTree>
    <p:extLst>
      <p:ext uri="{BB962C8B-B14F-4D97-AF65-F5344CB8AC3E}">
        <p14:creationId xmlns:p14="http://schemas.microsoft.com/office/powerpoint/2010/main" val="4238407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Of rijd je graag eens  mee op deze reuzenstep? Het is een </a:t>
            </a:r>
            <a:r>
              <a:rPr lang="nl-BE" dirty="0" err="1"/>
              <a:t>chukudu</a:t>
            </a:r>
            <a:r>
              <a:rPr lang="nl-BE" dirty="0"/>
              <a:t>, een grote houten step. Sterke mannen en vrouwen vervoeren hiermee zware zakken en andere zware dingen. </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8</a:t>
            </a:fld>
            <a:endParaRPr lang="nl-BE"/>
          </a:p>
        </p:txBody>
      </p:sp>
    </p:spTree>
    <p:extLst>
      <p:ext uri="{BB962C8B-B14F-4D97-AF65-F5344CB8AC3E}">
        <p14:creationId xmlns:p14="http://schemas.microsoft.com/office/powerpoint/2010/main" val="3238591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Jemima</a:t>
            </a:r>
            <a:r>
              <a:rPr lang="nl-BE" dirty="0"/>
              <a:t> wacht met mama op de bus. Haar broers en zussen zijn al vertrokken. Zij gaan naar een andere school. </a:t>
            </a:r>
            <a:r>
              <a:rPr lang="nl-BE" dirty="0" err="1"/>
              <a:t>Jemima</a:t>
            </a:r>
            <a:r>
              <a:rPr lang="nl-BE" dirty="0"/>
              <a:t> gaat naar </a:t>
            </a:r>
            <a:r>
              <a:rPr lang="nl-BE" dirty="0" err="1"/>
              <a:t>Ecole</a:t>
            </a:r>
            <a:r>
              <a:rPr lang="nl-BE" dirty="0"/>
              <a:t> de </a:t>
            </a:r>
            <a:r>
              <a:rPr lang="nl-BE" dirty="0" err="1"/>
              <a:t>vie</a:t>
            </a:r>
            <a:r>
              <a:rPr lang="nl-BE" dirty="0"/>
              <a:t>.</a:t>
            </a:r>
          </a:p>
        </p:txBody>
      </p:sp>
      <p:sp>
        <p:nvSpPr>
          <p:cNvPr id="4" name="Tijdelijke aanduiding voor dianummer 3"/>
          <p:cNvSpPr>
            <a:spLocks noGrp="1"/>
          </p:cNvSpPr>
          <p:nvPr>
            <p:ph type="sldNum" sz="quarter" idx="5"/>
          </p:nvPr>
        </p:nvSpPr>
        <p:spPr/>
        <p:txBody>
          <a:bodyPr/>
          <a:lstStyle/>
          <a:p>
            <a:fld id="{47C4791C-668A-456E-A72B-1CF6034EDC1E}" type="slidenum">
              <a:rPr lang="nl-BE" smtClean="0"/>
              <a:t>9</a:t>
            </a:fld>
            <a:endParaRPr lang="nl-BE"/>
          </a:p>
        </p:txBody>
      </p:sp>
    </p:spTree>
    <p:extLst>
      <p:ext uri="{BB962C8B-B14F-4D97-AF65-F5344CB8AC3E}">
        <p14:creationId xmlns:p14="http://schemas.microsoft.com/office/powerpoint/2010/main" val="3025218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1/24/2023</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1052981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1/24/2023</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2641645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1/24/2023</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4163546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1/24/2023</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159016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1/24/2023</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2440570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1/24/2023</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476936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1/24/2023</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1399054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1/24/2023</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271764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1/24/2023</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2150527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1/24/2023</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2343866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1/24/2023</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3960297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lumMod val="65000"/>
                    <a:lumOff val="35000"/>
                  </a:schemeClr>
                </a:solidFill>
                <a:latin typeface="AvenirNext LT Pro Medium" panose="020B0504020202020204" pitchFamily="34" charset="0"/>
              </a:rPr>
              <a:t> </a:t>
            </a: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lumMod val="65000"/>
                    <a:lumOff val="35000"/>
                  </a:schemeClr>
                </a:solidFill>
                <a:latin typeface="AvenirNext LT Pro Medium" panose="020B0504020202020204" pitchFamily="34" charset="0"/>
              </a:rPr>
              <a:t> </a:t>
            </a: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1/24/2023</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‹nr.›</a:t>
            </a:fld>
            <a:endParaRPr lang="en-US"/>
          </a:p>
        </p:txBody>
      </p:sp>
    </p:spTree>
    <p:extLst>
      <p:ext uri="{BB962C8B-B14F-4D97-AF65-F5344CB8AC3E}">
        <p14:creationId xmlns:p14="http://schemas.microsoft.com/office/powerpoint/2010/main" val="23748337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90" name="Rectangle 89">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Afbeelding 4" descr="Afbeelding met lucht, buiten, berg, natuur&#10;&#10;Automatisch gegenereerde beschrijving">
            <a:extLst>
              <a:ext uri="{FF2B5EF4-FFF2-40B4-BE49-F238E27FC236}">
                <a16:creationId xmlns:a16="http://schemas.microsoft.com/office/drawing/2014/main" id="{4227B734-0ADF-473C-B25F-268FC6441B7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24997" r="-1" b="-1"/>
          <a:stretch/>
        </p:blipFill>
        <p:spPr>
          <a:xfrm>
            <a:off x="0" y="-2722"/>
            <a:ext cx="12188932" cy="6856614"/>
          </a:xfrm>
          <a:prstGeom prst="rect">
            <a:avLst/>
          </a:prstGeom>
        </p:spPr>
      </p:pic>
      <p:sp>
        <p:nvSpPr>
          <p:cNvPr id="92" name="Rectangle 91">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3124261"/>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95" name="Freeform: Shape 94">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96" name="Freeform: Shape 95">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97" name="Freeform: Shape 96">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98" name="Freeform: Shape 97">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99" name="Freeform: Shape 98">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100" name="Freeform: Shape 99">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101" name="Freeform: Shape 100">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103"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104"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06" name="Freeform: Shape 105">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107" name="Freeform: Shape 106">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108" name="Freeform: Shape 107">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109" name="Freeform: Shape 108">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110" name="Freeform: Shape 109">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111" name="Freeform: Shape 110">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112" name="Freeform: Shape 111">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105" name="Freeform: Shape 104">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Afbeelding 3" descr="Afbeelding met tekst&#10;&#10;Automatisch gegenereerde beschrijving">
            <a:extLst>
              <a:ext uri="{FF2B5EF4-FFF2-40B4-BE49-F238E27FC236}">
                <a16:creationId xmlns:a16="http://schemas.microsoft.com/office/drawing/2014/main" id="{A759B174-397F-4850-96B9-C9E3B87D80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6186" y="153183"/>
            <a:ext cx="2081076" cy="728081"/>
          </a:xfrm>
          <a:prstGeom prst="rect">
            <a:avLst/>
          </a:prstGeom>
        </p:spPr>
      </p:pic>
      <p:pic>
        <p:nvPicPr>
          <p:cNvPr id="51" name="Afbeelding 50" descr="Afbeelding met speelgoed, pop, donker&#10;&#10;Automatisch gegenereerde beschrijving">
            <a:extLst>
              <a:ext uri="{FF2B5EF4-FFF2-40B4-BE49-F238E27FC236}">
                <a16:creationId xmlns:a16="http://schemas.microsoft.com/office/drawing/2014/main" id="{FA8C47C2-0818-4B87-955A-D1CF47C39781}"/>
              </a:ext>
            </a:extLst>
          </p:cNvPr>
          <p:cNvPicPr>
            <a:picLocks noChangeAspect="1"/>
          </p:cNvPicPr>
          <p:nvPr/>
        </p:nvPicPr>
        <p:blipFill rotWithShape="1">
          <a:blip r:embed="rId5">
            <a:extLst>
              <a:ext uri="{28A0092B-C50C-407E-A947-70E740481C1C}">
                <a14:useLocalDpi xmlns:a14="http://schemas.microsoft.com/office/drawing/2010/main" val="0"/>
              </a:ext>
            </a:extLst>
          </a:blip>
          <a:srcRect l="20729" t="1702" r="19342" b="32340"/>
          <a:stretch/>
        </p:blipFill>
        <p:spPr>
          <a:xfrm>
            <a:off x="8368806" y="3385817"/>
            <a:ext cx="3962559" cy="3655931"/>
          </a:xfrm>
          <a:prstGeom prst="rect">
            <a:avLst/>
          </a:prstGeom>
        </p:spPr>
      </p:pic>
      <p:sp>
        <p:nvSpPr>
          <p:cNvPr id="3" name="Tekstballon: ovaal 2">
            <a:extLst>
              <a:ext uri="{FF2B5EF4-FFF2-40B4-BE49-F238E27FC236}">
                <a16:creationId xmlns:a16="http://schemas.microsoft.com/office/drawing/2014/main" id="{AC05A9B1-99E6-4302-B28C-B8AA77BCB965}"/>
              </a:ext>
            </a:extLst>
          </p:cNvPr>
          <p:cNvSpPr/>
          <p:nvPr/>
        </p:nvSpPr>
        <p:spPr>
          <a:xfrm>
            <a:off x="6884023" y="3849933"/>
            <a:ext cx="2485315" cy="1164527"/>
          </a:xfrm>
          <a:prstGeom prst="wedgeEllipseCallout">
            <a:avLst>
              <a:gd name="adj1" fmla="val 74485"/>
              <a:gd name="adj2" fmla="val 73023"/>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b="1" dirty="0">
                <a:ln w="0"/>
                <a:solidFill>
                  <a:schemeClr val="accent1"/>
                </a:solidFill>
                <a:effectLst>
                  <a:outerShdw blurRad="38100" dist="25400" dir="5400000" algn="ctr" rotWithShape="0">
                    <a:srgbClr val="6E747A">
                      <a:alpha val="43000"/>
                    </a:srgbClr>
                  </a:outerShdw>
                </a:effectLst>
              </a:rPr>
              <a:t>JAMBO!</a:t>
            </a:r>
          </a:p>
        </p:txBody>
      </p:sp>
    </p:spTree>
    <p:extLst>
      <p:ext uri="{BB962C8B-B14F-4D97-AF65-F5344CB8AC3E}">
        <p14:creationId xmlns:p14="http://schemas.microsoft.com/office/powerpoint/2010/main" val="4202567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persoon&#10;&#10;Automatisch gegenereerde beschrijving">
            <a:extLst>
              <a:ext uri="{FF2B5EF4-FFF2-40B4-BE49-F238E27FC236}">
                <a16:creationId xmlns:a16="http://schemas.microsoft.com/office/drawing/2014/main" id="{1FD47D92-19B2-4734-B6E0-C98646CFE5B8}"/>
              </a:ext>
            </a:extLst>
          </p:cNvPr>
          <p:cNvPicPr>
            <a:picLocks noChangeAspect="1"/>
          </p:cNvPicPr>
          <p:nvPr/>
        </p:nvPicPr>
        <p:blipFill rotWithShape="1">
          <a:blip r:embed="rId3">
            <a:alphaModFix amt="90000"/>
            <a:extLst>
              <a:ext uri="{28A0092B-C50C-407E-A947-70E740481C1C}">
                <a14:useLocalDpi xmlns:a14="http://schemas.microsoft.com/office/drawing/2010/main" val="0"/>
              </a:ext>
            </a:extLst>
          </a:blip>
          <a:srcRect r="-1" b="24995"/>
          <a:stretch/>
        </p:blipFill>
        <p:spPr>
          <a:xfrm>
            <a:off x="20" y="0"/>
            <a:ext cx="12188932" cy="6856614"/>
          </a:xfrm>
          <a:prstGeom prst="rect">
            <a:avLst/>
          </a:prstGeom>
        </p:spPr>
      </p:pic>
      <p:grpSp>
        <p:nvGrpSpPr>
          <p:cNvPr id="14" name="Graphic 141">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5" name="Freeform: Shape 14">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2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2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2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2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2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2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25000"/>
                </a:schemeClr>
              </a:solidFill>
              <a:prstDash val="lgDash"/>
              <a:round/>
            </a:ln>
          </p:spPr>
          <p:txBody>
            <a:bodyPr rtlCol="0" anchor="ctr"/>
            <a:lstStyle/>
            <a:p>
              <a:endParaRPr lang="en-US" dirty="0"/>
            </a:p>
          </p:txBody>
        </p:sp>
      </p:grpSp>
      <p:grpSp>
        <p:nvGrpSpPr>
          <p:cNvPr id="23" name="Group 22">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4"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6" name="Freeform: Shape 25">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5" name="Freeform: Shape 24">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3" name="Afbeelding 32" descr="Afbeelding met speelgoed, pop&#10;&#10;Automatisch gegenereerde beschrijving">
            <a:extLst>
              <a:ext uri="{FF2B5EF4-FFF2-40B4-BE49-F238E27FC236}">
                <a16:creationId xmlns:a16="http://schemas.microsoft.com/office/drawing/2014/main" id="{450FAB4E-F317-4EF2-9132-9FCAFC6FE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345" y="2832838"/>
            <a:ext cx="1285793" cy="1571676"/>
          </a:xfrm>
          <a:prstGeom prst="rect">
            <a:avLst/>
          </a:prstGeom>
        </p:spPr>
      </p:pic>
    </p:spTree>
    <p:extLst>
      <p:ext uri="{BB962C8B-B14F-4D97-AF65-F5344CB8AC3E}">
        <p14:creationId xmlns:p14="http://schemas.microsoft.com/office/powerpoint/2010/main" val="710458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gebouw, persoon, buiten&#10;&#10;Automatisch gegenereerde beschrijving">
            <a:extLst>
              <a:ext uri="{FF2B5EF4-FFF2-40B4-BE49-F238E27FC236}">
                <a16:creationId xmlns:a16="http://schemas.microsoft.com/office/drawing/2014/main" id="{0C61C641-8376-45E1-BF03-9B523A58FEB3}"/>
              </a:ext>
            </a:extLst>
          </p:cNvPr>
          <p:cNvPicPr>
            <a:picLocks noChangeAspect="1"/>
          </p:cNvPicPr>
          <p:nvPr/>
        </p:nvPicPr>
        <p:blipFill rotWithShape="1">
          <a:blip r:embed="rId3">
            <a:alphaModFix amt="90000"/>
            <a:extLst>
              <a:ext uri="{28A0092B-C50C-407E-A947-70E740481C1C}">
                <a14:useLocalDpi xmlns:a14="http://schemas.microsoft.com/office/drawing/2010/main" val="0"/>
              </a:ext>
            </a:extLst>
          </a:blip>
          <a:srcRect r="-1" b="15725"/>
          <a:stretch/>
        </p:blipFill>
        <p:spPr>
          <a:xfrm>
            <a:off x="10849" y="16564"/>
            <a:ext cx="12188932" cy="6856614"/>
          </a:xfrm>
          <a:prstGeom prst="rect">
            <a:avLst/>
          </a:prstGeom>
        </p:spPr>
      </p:pic>
      <p:grpSp>
        <p:nvGrpSpPr>
          <p:cNvPr id="14" name="Graphic 141">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5" name="Freeform: Shape 14">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2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2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2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2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2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2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25000"/>
                </a:schemeClr>
              </a:solidFill>
              <a:prstDash val="lgDash"/>
              <a:round/>
            </a:ln>
          </p:spPr>
          <p:txBody>
            <a:bodyPr rtlCol="0" anchor="ctr"/>
            <a:lstStyle/>
            <a:p>
              <a:endParaRPr lang="en-US" dirty="0"/>
            </a:p>
          </p:txBody>
        </p:sp>
      </p:grpSp>
      <p:grpSp>
        <p:nvGrpSpPr>
          <p:cNvPr id="23" name="Group 22">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4"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6" name="Freeform: Shape 25">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5" name="Freeform: Shape 24">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Afbeelding 3" descr="Afbeelding met speelgoed, pop&#10;&#10;Automatisch gegenereerde beschrijving">
            <a:extLst>
              <a:ext uri="{FF2B5EF4-FFF2-40B4-BE49-F238E27FC236}">
                <a16:creationId xmlns:a16="http://schemas.microsoft.com/office/drawing/2014/main" id="{6C906391-8A99-49BB-83A5-A9E7D46C6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2219" y="5197178"/>
            <a:ext cx="1411374" cy="1183152"/>
          </a:xfrm>
          <a:prstGeom prst="rect">
            <a:avLst/>
          </a:prstGeom>
        </p:spPr>
      </p:pic>
    </p:spTree>
    <p:extLst>
      <p:ext uri="{BB962C8B-B14F-4D97-AF65-F5344CB8AC3E}">
        <p14:creationId xmlns:p14="http://schemas.microsoft.com/office/powerpoint/2010/main" val="773778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2" name="Rectangle 51">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4" name="Rectangle 53">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tekst, bus, transport, bestelwagen&#10;&#10;Automatisch gegenereerde beschrijving">
            <a:extLst>
              <a:ext uri="{FF2B5EF4-FFF2-40B4-BE49-F238E27FC236}">
                <a16:creationId xmlns:a16="http://schemas.microsoft.com/office/drawing/2014/main" id="{056E110A-A67C-49F5-8ADB-31E9F35D7692}"/>
              </a:ext>
            </a:extLst>
          </p:cNvPr>
          <p:cNvPicPr>
            <a:picLocks noChangeAspect="1"/>
          </p:cNvPicPr>
          <p:nvPr/>
        </p:nvPicPr>
        <p:blipFill rotWithShape="1">
          <a:blip r:embed="rId3">
            <a:alphaModFix amt="90000"/>
            <a:extLst>
              <a:ext uri="{28A0092B-C50C-407E-A947-70E740481C1C}">
                <a14:useLocalDpi xmlns:a14="http://schemas.microsoft.com/office/drawing/2010/main" val="0"/>
              </a:ext>
            </a:extLst>
          </a:blip>
          <a:srcRect t="24997" r="-1" b="-1"/>
          <a:stretch/>
        </p:blipFill>
        <p:spPr>
          <a:xfrm>
            <a:off x="20" y="4684"/>
            <a:ext cx="12188932" cy="6856614"/>
          </a:xfrm>
          <a:prstGeom prst="rect">
            <a:avLst/>
          </a:prstGeom>
        </p:spPr>
      </p:pic>
      <p:grpSp>
        <p:nvGrpSpPr>
          <p:cNvPr id="56" name="Graphic 141">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57" name="Freeform: Shape 56">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2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2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25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25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25000"/>
                </a:schemeClr>
              </a:solidFill>
              <a:prstDash val="lgDash"/>
              <a:round/>
            </a:ln>
          </p:spPr>
          <p:txBody>
            <a:bodyPr rtlCol="0" anchor="ctr"/>
            <a:lstStyle/>
            <a:p>
              <a:endParaRPr lang="en-US"/>
            </a:p>
          </p:txBody>
        </p:sp>
        <p:sp>
          <p:nvSpPr>
            <p:cNvPr id="62" name="Freeform: Shape 61">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2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25000"/>
                </a:schemeClr>
              </a:solidFill>
              <a:prstDash val="lgDash"/>
              <a:round/>
            </a:ln>
          </p:spPr>
          <p:txBody>
            <a:bodyPr rtlCol="0" anchor="ctr"/>
            <a:lstStyle/>
            <a:p>
              <a:endParaRPr lang="en-US" dirty="0"/>
            </a:p>
          </p:txBody>
        </p:sp>
      </p:grpSp>
      <p:grpSp>
        <p:nvGrpSpPr>
          <p:cNvPr id="65" name="Group 64">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66"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68" name="Freeform: Shape 67">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69" name="Freeform: Shape 68">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70" name="Freeform: Shape 69">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71" name="Freeform: Shape 70">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72" name="Freeform: Shape 71">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73" name="Freeform: Shape 72">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74" name="Freeform: Shape 73">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67" name="Freeform: Shape 66">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5" name="Afbeelding 74" descr="Afbeelding met speelgoed, pop, donker&#10;&#10;Automatisch gegenereerde beschrijving">
            <a:extLst>
              <a:ext uri="{FF2B5EF4-FFF2-40B4-BE49-F238E27FC236}">
                <a16:creationId xmlns:a16="http://schemas.microsoft.com/office/drawing/2014/main" id="{D52656C3-50EC-4E0B-8D34-03D78CD71DC8}"/>
              </a:ext>
            </a:extLst>
          </p:cNvPr>
          <p:cNvPicPr>
            <a:picLocks noChangeAspect="1"/>
          </p:cNvPicPr>
          <p:nvPr/>
        </p:nvPicPr>
        <p:blipFill rotWithShape="1">
          <a:blip r:embed="rId4">
            <a:extLst>
              <a:ext uri="{28A0092B-C50C-407E-A947-70E740481C1C}">
                <a14:useLocalDpi xmlns:a14="http://schemas.microsoft.com/office/drawing/2010/main" val="0"/>
              </a:ext>
            </a:extLst>
          </a:blip>
          <a:srcRect l="20729" t="1702" r="19342" b="32340"/>
          <a:stretch/>
        </p:blipFill>
        <p:spPr>
          <a:xfrm>
            <a:off x="5088835" y="1574616"/>
            <a:ext cx="1623780" cy="1498130"/>
          </a:xfrm>
          <a:prstGeom prst="rect">
            <a:avLst/>
          </a:prstGeom>
        </p:spPr>
      </p:pic>
      <p:pic>
        <p:nvPicPr>
          <p:cNvPr id="64" name="Afbeelding 63" descr="Afbeelding met persoon, geel&#10;&#10;Automatisch gegenereerde beschrijving">
            <a:extLst>
              <a:ext uri="{FF2B5EF4-FFF2-40B4-BE49-F238E27FC236}">
                <a16:creationId xmlns:a16="http://schemas.microsoft.com/office/drawing/2014/main" id="{D4343C53-DCC7-48C6-846B-CAEA11566BD9}"/>
              </a:ext>
            </a:extLst>
          </p:cNvPr>
          <p:cNvPicPr>
            <a:picLocks noChangeAspect="1"/>
          </p:cNvPicPr>
          <p:nvPr/>
        </p:nvPicPr>
        <p:blipFill rotWithShape="1">
          <a:blip r:embed="rId5">
            <a:extLst>
              <a:ext uri="{28A0092B-C50C-407E-A947-70E740481C1C}">
                <a14:useLocalDpi xmlns:a14="http://schemas.microsoft.com/office/drawing/2010/main" val="0"/>
              </a:ext>
            </a:extLst>
          </a:blip>
          <a:srcRect r="26640" b="46921"/>
          <a:stretch/>
        </p:blipFill>
        <p:spPr>
          <a:xfrm>
            <a:off x="5830464" y="1634733"/>
            <a:ext cx="2297269" cy="1393408"/>
          </a:xfrm>
          <a:prstGeom prst="rect">
            <a:avLst/>
          </a:prstGeom>
        </p:spPr>
      </p:pic>
    </p:spTree>
    <p:extLst>
      <p:ext uri="{BB962C8B-B14F-4D97-AF65-F5344CB8AC3E}">
        <p14:creationId xmlns:p14="http://schemas.microsoft.com/office/powerpoint/2010/main" val="4199128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lucht, buiten, gras, persoon&#10;&#10;Automatisch gegenereerde beschrijving">
            <a:extLst>
              <a:ext uri="{FF2B5EF4-FFF2-40B4-BE49-F238E27FC236}">
                <a16:creationId xmlns:a16="http://schemas.microsoft.com/office/drawing/2014/main" id="{11062AFF-A22A-486D-84AC-A6992D78E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122" y="0"/>
            <a:ext cx="10287000" cy="6858000"/>
          </a:xfrm>
          <a:prstGeom prst="rect">
            <a:avLst/>
          </a:prstGeom>
        </p:spPr>
      </p:pic>
      <p:pic>
        <p:nvPicPr>
          <p:cNvPr id="3" name="Afbeelding 2" descr="Afbeelding met persoon, geel&#10;&#10;Automatisch gegenereerde beschrijving">
            <a:extLst>
              <a:ext uri="{FF2B5EF4-FFF2-40B4-BE49-F238E27FC236}">
                <a16:creationId xmlns:a16="http://schemas.microsoft.com/office/drawing/2014/main" id="{8ACC7F41-9289-458A-99F5-33884EC3D5F0}"/>
              </a:ext>
            </a:extLst>
          </p:cNvPr>
          <p:cNvPicPr>
            <a:picLocks noChangeAspect="1"/>
          </p:cNvPicPr>
          <p:nvPr/>
        </p:nvPicPr>
        <p:blipFill rotWithShape="1">
          <a:blip r:embed="rId4">
            <a:extLst>
              <a:ext uri="{28A0092B-C50C-407E-A947-70E740481C1C}">
                <a14:useLocalDpi xmlns:a14="http://schemas.microsoft.com/office/drawing/2010/main" val="0"/>
              </a:ext>
            </a:extLst>
          </a:blip>
          <a:srcRect r="26640" b="46921"/>
          <a:stretch/>
        </p:blipFill>
        <p:spPr>
          <a:xfrm>
            <a:off x="6498807" y="2876713"/>
            <a:ext cx="702331" cy="425999"/>
          </a:xfrm>
          <a:prstGeom prst="rect">
            <a:avLst/>
          </a:prstGeom>
        </p:spPr>
      </p:pic>
      <p:pic>
        <p:nvPicPr>
          <p:cNvPr id="5" name="Afbeelding 4" descr="Afbeelding met speelgoed, pop, donker&#10;&#10;Automatisch gegenereerde beschrijving">
            <a:extLst>
              <a:ext uri="{FF2B5EF4-FFF2-40B4-BE49-F238E27FC236}">
                <a16:creationId xmlns:a16="http://schemas.microsoft.com/office/drawing/2014/main" id="{181EED83-5EBB-4AE2-83C8-BC39D37FB25E}"/>
              </a:ext>
            </a:extLst>
          </p:cNvPr>
          <p:cNvPicPr>
            <a:picLocks noChangeAspect="1"/>
          </p:cNvPicPr>
          <p:nvPr/>
        </p:nvPicPr>
        <p:blipFill rotWithShape="1">
          <a:blip r:embed="rId5">
            <a:extLst>
              <a:ext uri="{28A0092B-C50C-407E-A947-70E740481C1C}">
                <a14:useLocalDpi xmlns:a14="http://schemas.microsoft.com/office/drawing/2010/main" val="0"/>
              </a:ext>
            </a:extLst>
          </a:blip>
          <a:srcRect l="20729" t="1702" r="19342" b="32340"/>
          <a:stretch/>
        </p:blipFill>
        <p:spPr>
          <a:xfrm>
            <a:off x="3704405" y="3003000"/>
            <a:ext cx="461729" cy="426000"/>
          </a:xfrm>
          <a:prstGeom prst="rect">
            <a:avLst/>
          </a:prstGeom>
        </p:spPr>
      </p:pic>
    </p:spTree>
    <p:extLst>
      <p:ext uri="{BB962C8B-B14F-4D97-AF65-F5344CB8AC3E}">
        <p14:creationId xmlns:p14="http://schemas.microsoft.com/office/powerpoint/2010/main" val="3446803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FA9A90E5-C12E-4EAC-AC7F-F2E2565DECA0}"/>
              </a:ext>
            </a:extLst>
          </p:cNvPr>
          <p:cNvPicPr>
            <a:picLocks noChangeAspect="1"/>
          </p:cNvPicPr>
          <p:nvPr/>
        </p:nvPicPr>
        <p:blipFill rotWithShape="1">
          <a:blip r:embed="rId3">
            <a:alphaModFix amt="90000"/>
          </a:blip>
          <a:srcRect t="1590" r="-1" b="14135"/>
          <a:stretch/>
        </p:blipFill>
        <p:spPr>
          <a:xfrm>
            <a:off x="-22024" y="-15554"/>
            <a:ext cx="12188932" cy="6856614"/>
          </a:xfrm>
          <a:prstGeom prst="rect">
            <a:avLst/>
          </a:prstGeom>
        </p:spPr>
      </p:pic>
      <p:grpSp>
        <p:nvGrpSpPr>
          <p:cNvPr id="14" name="Graphic 141">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5" name="Freeform: Shape 14">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2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2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2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2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2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2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25000"/>
                </a:schemeClr>
              </a:solidFill>
              <a:prstDash val="lgDash"/>
              <a:round/>
            </a:ln>
          </p:spPr>
          <p:txBody>
            <a:bodyPr rtlCol="0" anchor="ctr"/>
            <a:lstStyle/>
            <a:p>
              <a:endParaRPr lang="en-US" dirty="0"/>
            </a:p>
          </p:txBody>
        </p:sp>
      </p:grpSp>
      <p:grpSp>
        <p:nvGrpSpPr>
          <p:cNvPr id="23" name="Group 22">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4"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6" name="Freeform: Shape 25">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5" name="Freeform: Shape 24">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4" name="Afbeelding 33" descr="Afbeelding met speelgoed, pop&#10;&#10;Automatisch gegenereerde beschrijving">
            <a:extLst>
              <a:ext uri="{FF2B5EF4-FFF2-40B4-BE49-F238E27FC236}">
                <a16:creationId xmlns:a16="http://schemas.microsoft.com/office/drawing/2014/main" id="{7345B85D-EEE9-4C93-996A-8646805CF8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1170" y="3312273"/>
            <a:ext cx="1529466" cy="1282148"/>
          </a:xfrm>
          <a:prstGeom prst="rect">
            <a:avLst/>
          </a:prstGeom>
        </p:spPr>
      </p:pic>
    </p:spTree>
    <p:extLst>
      <p:ext uri="{BB962C8B-B14F-4D97-AF65-F5344CB8AC3E}">
        <p14:creationId xmlns:p14="http://schemas.microsoft.com/office/powerpoint/2010/main" val="644505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gras, buiten, persoon&#10;&#10;Automatisch gegenereerde beschrijving">
            <a:extLst>
              <a:ext uri="{FF2B5EF4-FFF2-40B4-BE49-F238E27FC236}">
                <a16:creationId xmlns:a16="http://schemas.microsoft.com/office/drawing/2014/main" id="{8D3B9D23-DBF0-44EF-BDC2-E0CDADAD44E3}"/>
              </a:ext>
            </a:extLst>
          </p:cNvPr>
          <p:cNvPicPr>
            <a:picLocks noChangeAspect="1"/>
          </p:cNvPicPr>
          <p:nvPr/>
        </p:nvPicPr>
        <p:blipFill rotWithShape="1">
          <a:blip r:embed="rId3">
            <a:alphaModFix amt="90000"/>
          </a:blip>
          <a:srcRect t="4476" r="-1" b="20520"/>
          <a:stretch/>
        </p:blipFill>
        <p:spPr>
          <a:xfrm>
            <a:off x="20" y="10"/>
            <a:ext cx="12188932" cy="6856614"/>
          </a:xfrm>
          <a:prstGeom prst="rect">
            <a:avLst/>
          </a:prstGeom>
        </p:spPr>
      </p:pic>
      <p:grpSp>
        <p:nvGrpSpPr>
          <p:cNvPr id="14" name="Graphic 141">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5" name="Freeform: Shape 14">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2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2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2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2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2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2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25000"/>
                </a:schemeClr>
              </a:solidFill>
              <a:prstDash val="lgDash"/>
              <a:round/>
            </a:ln>
          </p:spPr>
          <p:txBody>
            <a:bodyPr rtlCol="0" anchor="ctr"/>
            <a:lstStyle/>
            <a:p>
              <a:endParaRPr lang="en-US" dirty="0"/>
            </a:p>
          </p:txBody>
        </p:sp>
      </p:grpSp>
      <p:grpSp>
        <p:nvGrpSpPr>
          <p:cNvPr id="23" name="Group 22">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4"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6" name="Freeform: Shape 25">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5" name="Freeform: Shape 24">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3" name="Afbeelding 32" descr="Afbeelding met speelgoed, pop&#10;&#10;Automatisch gegenereerde beschrijving">
            <a:extLst>
              <a:ext uri="{FF2B5EF4-FFF2-40B4-BE49-F238E27FC236}">
                <a16:creationId xmlns:a16="http://schemas.microsoft.com/office/drawing/2014/main" id="{A33C63C0-E590-425F-BC51-33113DCAC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42" y="4016647"/>
            <a:ext cx="965796" cy="1180531"/>
          </a:xfrm>
          <a:prstGeom prst="rect">
            <a:avLst/>
          </a:prstGeom>
        </p:spPr>
      </p:pic>
    </p:spTree>
    <p:extLst>
      <p:ext uri="{BB962C8B-B14F-4D97-AF65-F5344CB8AC3E}">
        <p14:creationId xmlns:p14="http://schemas.microsoft.com/office/powerpoint/2010/main" val="2077090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muur, binnen, vloer&#10;&#10;Automatisch gegenereerde beschrijving">
            <a:extLst>
              <a:ext uri="{FF2B5EF4-FFF2-40B4-BE49-F238E27FC236}">
                <a16:creationId xmlns:a16="http://schemas.microsoft.com/office/drawing/2014/main" id="{89DA7753-3B43-4534-BCA2-AEE9916F0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 name="Afbeelding 3" descr="Afbeelding met speelgoed, pop&#10;&#10;Automatisch gegenereerde beschrijving">
            <a:extLst>
              <a:ext uri="{FF2B5EF4-FFF2-40B4-BE49-F238E27FC236}">
                <a16:creationId xmlns:a16="http://schemas.microsoft.com/office/drawing/2014/main" id="{D6ED68BF-CCBB-4F0B-87F3-DA04D9AA8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3295" y="2456423"/>
            <a:ext cx="888490" cy="1086037"/>
          </a:xfrm>
          <a:prstGeom prst="rect">
            <a:avLst/>
          </a:prstGeom>
        </p:spPr>
      </p:pic>
    </p:spTree>
    <p:extLst>
      <p:ext uri="{BB962C8B-B14F-4D97-AF65-F5344CB8AC3E}">
        <p14:creationId xmlns:p14="http://schemas.microsoft.com/office/powerpoint/2010/main" val="1206708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persoon, buiten, picknick, mensen&#10;&#10;Automatisch gegenereerde beschrijving">
            <a:extLst>
              <a:ext uri="{FF2B5EF4-FFF2-40B4-BE49-F238E27FC236}">
                <a16:creationId xmlns:a16="http://schemas.microsoft.com/office/drawing/2014/main" id="{BB26B1A0-62D2-4A9F-911C-ACA30909E2E5}"/>
              </a:ext>
            </a:extLst>
          </p:cNvPr>
          <p:cNvPicPr>
            <a:picLocks noChangeAspect="1"/>
          </p:cNvPicPr>
          <p:nvPr/>
        </p:nvPicPr>
        <p:blipFill rotWithShape="1">
          <a:blip r:embed="rId3">
            <a:alphaModFix amt="90000"/>
            <a:extLst>
              <a:ext uri="{28A0092B-C50C-407E-A947-70E740481C1C}">
                <a14:useLocalDpi xmlns:a14="http://schemas.microsoft.com/office/drawing/2010/main" val="0"/>
              </a:ext>
            </a:extLst>
          </a:blip>
          <a:srcRect r="-1" b="24995"/>
          <a:stretch/>
        </p:blipFill>
        <p:spPr>
          <a:xfrm>
            <a:off x="20" y="-5251"/>
            <a:ext cx="12188932" cy="6856614"/>
          </a:xfrm>
          <a:prstGeom prst="rect">
            <a:avLst/>
          </a:prstGeom>
        </p:spPr>
      </p:pic>
      <p:grpSp>
        <p:nvGrpSpPr>
          <p:cNvPr id="14" name="Graphic 141">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5" name="Freeform: Shape 14">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2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2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2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2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2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2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25000"/>
                </a:schemeClr>
              </a:solidFill>
              <a:prstDash val="lgDash"/>
              <a:round/>
            </a:ln>
          </p:spPr>
          <p:txBody>
            <a:bodyPr rtlCol="0" anchor="ctr"/>
            <a:lstStyle/>
            <a:p>
              <a:endParaRPr lang="en-US" dirty="0"/>
            </a:p>
          </p:txBody>
        </p:sp>
      </p:grpSp>
      <p:grpSp>
        <p:nvGrpSpPr>
          <p:cNvPr id="23" name="Group 22">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4"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6" name="Freeform: Shape 25">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5" name="Freeform: Shape 24">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3" name="Afbeelding 32" descr="Afbeelding met speelgoed, pop&#10;&#10;Automatisch gegenereerde beschrijving">
            <a:extLst>
              <a:ext uri="{FF2B5EF4-FFF2-40B4-BE49-F238E27FC236}">
                <a16:creationId xmlns:a16="http://schemas.microsoft.com/office/drawing/2014/main" id="{B9866C34-5F40-4F12-B13C-BD97ED69FA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2135" y="540369"/>
            <a:ext cx="1054894" cy="1289439"/>
          </a:xfrm>
          <a:prstGeom prst="rect">
            <a:avLst/>
          </a:prstGeom>
        </p:spPr>
      </p:pic>
    </p:spTree>
    <p:extLst>
      <p:ext uri="{BB962C8B-B14F-4D97-AF65-F5344CB8AC3E}">
        <p14:creationId xmlns:p14="http://schemas.microsoft.com/office/powerpoint/2010/main" val="1177535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B9AD63C-DCD7-4B9A-8F15-61F40734C6C5}"/>
              </a:ext>
            </a:extLst>
          </p:cNvPr>
          <p:cNvPicPr>
            <a:picLocks noChangeAspect="1"/>
          </p:cNvPicPr>
          <p:nvPr/>
        </p:nvPicPr>
        <p:blipFill rotWithShape="1">
          <a:blip r:embed="rId3"/>
          <a:srcRect l="20734"/>
          <a:stretch/>
        </p:blipFill>
        <p:spPr>
          <a:xfrm>
            <a:off x="2743199" y="0"/>
            <a:ext cx="7250429" cy="6858000"/>
          </a:xfrm>
          <a:prstGeom prst="rect">
            <a:avLst/>
          </a:prstGeom>
        </p:spPr>
      </p:pic>
      <p:pic>
        <p:nvPicPr>
          <p:cNvPr id="4" name="Afbeelding 3" descr="Afbeelding met speelgoed, pop&#10;&#10;Automatisch gegenereerde beschrijving">
            <a:extLst>
              <a:ext uri="{FF2B5EF4-FFF2-40B4-BE49-F238E27FC236}">
                <a16:creationId xmlns:a16="http://schemas.microsoft.com/office/drawing/2014/main" id="{094C5B65-DD1C-46B2-B973-2D547BFD0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9037" y="1324568"/>
            <a:ext cx="1529466" cy="1282148"/>
          </a:xfrm>
          <a:prstGeom prst="rect">
            <a:avLst/>
          </a:prstGeom>
        </p:spPr>
      </p:pic>
    </p:spTree>
    <p:extLst>
      <p:ext uri="{BB962C8B-B14F-4D97-AF65-F5344CB8AC3E}">
        <p14:creationId xmlns:p14="http://schemas.microsoft.com/office/powerpoint/2010/main" val="1200123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36BACE0-EE7D-4CFE-B115-114847E60905}"/>
              </a:ext>
            </a:extLst>
          </p:cNvPr>
          <p:cNvPicPr>
            <a:picLocks noChangeAspect="1"/>
          </p:cNvPicPr>
          <p:nvPr/>
        </p:nvPicPr>
        <p:blipFill>
          <a:blip r:embed="rId3"/>
          <a:stretch>
            <a:fillRect/>
          </a:stretch>
        </p:blipFill>
        <p:spPr>
          <a:xfrm>
            <a:off x="952500" y="0"/>
            <a:ext cx="10287000" cy="6858000"/>
          </a:xfrm>
          <a:prstGeom prst="rect">
            <a:avLst/>
          </a:prstGeom>
        </p:spPr>
      </p:pic>
      <p:pic>
        <p:nvPicPr>
          <p:cNvPr id="4" name="Afbeelding 3" descr="Afbeelding met speelgoed, pop&#10;&#10;Automatisch gegenereerde beschrijving">
            <a:extLst>
              <a:ext uri="{FF2B5EF4-FFF2-40B4-BE49-F238E27FC236}">
                <a16:creationId xmlns:a16="http://schemas.microsoft.com/office/drawing/2014/main" id="{04D75F5C-E664-400E-9D8A-9DF685EB47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1973" y="5396948"/>
            <a:ext cx="1529466" cy="1282148"/>
          </a:xfrm>
          <a:prstGeom prst="rect">
            <a:avLst/>
          </a:prstGeom>
        </p:spPr>
      </p:pic>
    </p:spTree>
    <p:extLst>
      <p:ext uri="{BB962C8B-B14F-4D97-AF65-F5344CB8AC3E}">
        <p14:creationId xmlns:p14="http://schemas.microsoft.com/office/powerpoint/2010/main" val="2859183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gras, buiten, lucht, gebouw&#10;&#10;Automatisch gegenereerde beschrijving">
            <a:extLst>
              <a:ext uri="{FF2B5EF4-FFF2-40B4-BE49-F238E27FC236}">
                <a16:creationId xmlns:a16="http://schemas.microsoft.com/office/drawing/2014/main" id="{C0E8F105-E694-4BF9-B788-69DAA90F1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9" y="-667798"/>
            <a:ext cx="12179431" cy="9134574"/>
          </a:xfrm>
          <a:prstGeom prst="rect">
            <a:avLst/>
          </a:prstGeom>
        </p:spPr>
      </p:pic>
      <p:pic>
        <p:nvPicPr>
          <p:cNvPr id="5" name="Afbeelding 4" descr="Afbeelding met speelgoed, pop, donker&#10;&#10;Automatisch gegenereerde beschrijving">
            <a:extLst>
              <a:ext uri="{FF2B5EF4-FFF2-40B4-BE49-F238E27FC236}">
                <a16:creationId xmlns:a16="http://schemas.microsoft.com/office/drawing/2014/main" id="{B4626202-E773-4498-8E72-51857E7945A7}"/>
              </a:ext>
            </a:extLst>
          </p:cNvPr>
          <p:cNvPicPr>
            <a:picLocks noChangeAspect="1"/>
          </p:cNvPicPr>
          <p:nvPr/>
        </p:nvPicPr>
        <p:blipFill rotWithShape="1">
          <a:blip r:embed="rId4">
            <a:extLst>
              <a:ext uri="{28A0092B-C50C-407E-A947-70E740481C1C}">
                <a14:useLocalDpi xmlns:a14="http://schemas.microsoft.com/office/drawing/2010/main" val="0"/>
              </a:ext>
            </a:extLst>
          </a:blip>
          <a:srcRect l="20729" t="1702" r="19342" b="32340"/>
          <a:stretch/>
        </p:blipFill>
        <p:spPr>
          <a:xfrm>
            <a:off x="7289258" y="2752513"/>
            <a:ext cx="4902742" cy="4523361"/>
          </a:xfrm>
          <a:prstGeom prst="rect">
            <a:avLst/>
          </a:prstGeom>
        </p:spPr>
      </p:pic>
      <p:pic>
        <p:nvPicPr>
          <p:cNvPr id="7" name="Afbeelding 6" descr="Afbeelding met persoon, geel&#10;&#10;Automatisch gegenereerde beschrijving">
            <a:extLst>
              <a:ext uri="{FF2B5EF4-FFF2-40B4-BE49-F238E27FC236}">
                <a16:creationId xmlns:a16="http://schemas.microsoft.com/office/drawing/2014/main" id="{17DE9A0B-EF17-4BF6-A7B4-97039AFAC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5716" y="3429000"/>
            <a:ext cx="8180863" cy="6858000"/>
          </a:xfrm>
          <a:prstGeom prst="rect">
            <a:avLst/>
          </a:prstGeom>
        </p:spPr>
      </p:pic>
      <p:sp>
        <p:nvSpPr>
          <p:cNvPr id="6" name="Tekstballon: ovaal 5">
            <a:extLst>
              <a:ext uri="{FF2B5EF4-FFF2-40B4-BE49-F238E27FC236}">
                <a16:creationId xmlns:a16="http://schemas.microsoft.com/office/drawing/2014/main" id="{2A62A64A-5AEE-453D-9FA2-79B6ACDD528F}"/>
              </a:ext>
            </a:extLst>
          </p:cNvPr>
          <p:cNvSpPr/>
          <p:nvPr/>
        </p:nvSpPr>
        <p:spPr>
          <a:xfrm>
            <a:off x="2640024" y="3054802"/>
            <a:ext cx="2485315" cy="1164527"/>
          </a:xfrm>
          <a:prstGeom prst="wedgeEllipseCallout">
            <a:avLst>
              <a:gd name="adj1" fmla="val -77772"/>
              <a:gd name="adj2" fmla="val 8388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b="1" dirty="0">
                <a:ln w="0"/>
                <a:solidFill>
                  <a:schemeClr val="accent1"/>
                </a:solidFill>
                <a:effectLst>
                  <a:outerShdw blurRad="38100" dist="25400" dir="5400000" algn="ctr" rotWithShape="0">
                    <a:srgbClr val="6E747A">
                      <a:alpha val="43000"/>
                    </a:srgbClr>
                  </a:outerShdw>
                </a:effectLst>
              </a:rPr>
              <a:t>JAMBO!</a:t>
            </a:r>
          </a:p>
        </p:txBody>
      </p:sp>
    </p:spTree>
    <p:extLst>
      <p:ext uri="{BB962C8B-B14F-4D97-AF65-F5344CB8AC3E}">
        <p14:creationId xmlns:p14="http://schemas.microsoft.com/office/powerpoint/2010/main" val="206449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buiten, gras, persoon, maaltijd&#10;&#10;Automatisch gegenereerde beschrijving">
            <a:extLst>
              <a:ext uri="{FF2B5EF4-FFF2-40B4-BE49-F238E27FC236}">
                <a16:creationId xmlns:a16="http://schemas.microsoft.com/office/drawing/2014/main" id="{2E9BFD95-B378-4A25-BBC1-9E1E585A75EF}"/>
              </a:ext>
            </a:extLst>
          </p:cNvPr>
          <p:cNvPicPr>
            <a:picLocks noChangeAspect="1"/>
          </p:cNvPicPr>
          <p:nvPr/>
        </p:nvPicPr>
        <p:blipFill rotWithShape="1">
          <a:blip r:embed="rId3">
            <a:alphaModFix amt="90000"/>
          </a:blip>
          <a:srcRect t="12273" r="-1" b="12722"/>
          <a:stretch/>
        </p:blipFill>
        <p:spPr>
          <a:xfrm>
            <a:off x="20" y="10"/>
            <a:ext cx="12188932" cy="6856614"/>
          </a:xfrm>
          <a:prstGeom prst="rect">
            <a:avLst/>
          </a:prstGeom>
        </p:spPr>
      </p:pic>
      <p:grpSp>
        <p:nvGrpSpPr>
          <p:cNvPr id="14" name="Graphic 141">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5" name="Freeform: Shape 14">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2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2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2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2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2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2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25000"/>
                </a:schemeClr>
              </a:solidFill>
              <a:prstDash val="lgDash"/>
              <a:round/>
            </a:ln>
          </p:spPr>
          <p:txBody>
            <a:bodyPr rtlCol="0" anchor="ctr"/>
            <a:lstStyle/>
            <a:p>
              <a:endParaRPr lang="en-US" dirty="0"/>
            </a:p>
          </p:txBody>
        </p:sp>
      </p:grpSp>
      <p:grpSp>
        <p:nvGrpSpPr>
          <p:cNvPr id="23" name="Group 22">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4"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6" name="Freeform: Shape 25">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5" name="Freeform: Shape 24">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3" name="Afbeelding 32" descr="Afbeelding met speelgoed, pop&#10;&#10;Automatisch gegenereerde beschrijving">
            <a:extLst>
              <a:ext uri="{FF2B5EF4-FFF2-40B4-BE49-F238E27FC236}">
                <a16:creationId xmlns:a16="http://schemas.microsoft.com/office/drawing/2014/main" id="{B33822CC-6F76-4DEF-B8E3-308431707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157" y="1430977"/>
            <a:ext cx="1091814" cy="1334568"/>
          </a:xfrm>
          <a:prstGeom prst="rect">
            <a:avLst/>
          </a:prstGeom>
        </p:spPr>
      </p:pic>
    </p:spTree>
    <p:extLst>
      <p:ext uri="{BB962C8B-B14F-4D97-AF65-F5344CB8AC3E}">
        <p14:creationId xmlns:p14="http://schemas.microsoft.com/office/powerpoint/2010/main" val="3087718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zoogdier&#10;&#10;Automatisch gegenereerde beschrijving">
            <a:extLst>
              <a:ext uri="{FF2B5EF4-FFF2-40B4-BE49-F238E27FC236}">
                <a16:creationId xmlns:a16="http://schemas.microsoft.com/office/drawing/2014/main" id="{5BA5E741-0D80-4EB3-8E1D-33910F051F6E}"/>
              </a:ext>
            </a:extLst>
          </p:cNvPr>
          <p:cNvPicPr>
            <a:picLocks noChangeAspect="1"/>
          </p:cNvPicPr>
          <p:nvPr/>
        </p:nvPicPr>
        <p:blipFill rotWithShape="1">
          <a:blip r:embed="rId3">
            <a:alphaModFix amt="90000"/>
            <a:extLst>
              <a:ext uri="{28A0092B-C50C-407E-A947-70E740481C1C}">
                <a14:useLocalDpi xmlns:a14="http://schemas.microsoft.com/office/drawing/2010/main" val="0"/>
              </a:ext>
            </a:extLst>
          </a:blip>
          <a:srcRect t="8113" r="-1" b="4672"/>
          <a:stretch/>
        </p:blipFill>
        <p:spPr>
          <a:xfrm>
            <a:off x="20" y="0"/>
            <a:ext cx="12188932" cy="6856614"/>
          </a:xfrm>
          <a:prstGeom prst="rect">
            <a:avLst/>
          </a:prstGeom>
        </p:spPr>
      </p:pic>
    </p:spTree>
    <p:extLst>
      <p:ext uri="{BB962C8B-B14F-4D97-AF65-F5344CB8AC3E}">
        <p14:creationId xmlns:p14="http://schemas.microsoft.com/office/powerpoint/2010/main" val="3756185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8F38B043-1DD1-4808-B553-9EF2CEFF8C32}"/>
              </a:ext>
            </a:extLst>
          </p:cNvPr>
          <p:cNvPicPr>
            <a:picLocks noChangeAspect="1"/>
          </p:cNvPicPr>
          <p:nvPr/>
        </p:nvPicPr>
        <p:blipFill rotWithShape="1">
          <a:blip r:embed="rId3">
            <a:alphaModFix amt="90000"/>
          </a:blip>
          <a:srcRect t="20431" r="-1" b="4564"/>
          <a:stretch/>
        </p:blipFill>
        <p:spPr>
          <a:xfrm>
            <a:off x="20" y="-440"/>
            <a:ext cx="12188932" cy="6856614"/>
          </a:xfrm>
          <a:prstGeom prst="rect">
            <a:avLst/>
          </a:prstGeom>
        </p:spPr>
      </p:pic>
      <p:grpSp>
        <p:nvGrpSpPr>
          <p:cNvPr id="14" name="Graphic 141">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5" name="Freeform: Shape 14">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2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2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2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2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2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2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25000"/>
                </a:schemeClr>
              </a:solidFill>
              <a:prstDash val="lgDash"/>
              <a:round/>
            </a:ln>
          </p:spPr>
          <p:txBody>
            <a:bodyPr rtlCol="0" anchor="ctr"/>
            <a:lstStyle/>
            <a:p>
              <a:endParaRPr lang="en-US" dirty="0"/>
            </a:p>
          </p:txBody>
        </p:sp>
      </p:grpSp>
      <p:grpSp>
        <p:nvGrpSpPr>
          <p:cNvPr id="23" name="Group 22">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4"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6" name="Freeform: Shape 25">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5" name="Freeform: Shape 24">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4" name="Afbeelding 33" descr="Afbeelding met speelgoed, pop&#10;&#10;Automatisch gegenereerde beschrijving">
            <a:extLst>
              <a:ext uri="{FF2B5EF4-FFF2-40B4-BE49-F238E27FC236}">
                <a16:creationId xmlns:a16="http://schemas.microsoft.com/office/drawing/2014/main" id="{8595CF12-730C-4E72-A44C-CFBC0872D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1935" y="2752442"/>
            <a:ext cx="1389999" cy="1165233"/>
          </a:xfrm>
          <a:prstGeom prst="rect">
            <a:avLst/>
          </a:prstGeom>
        </p:spPr>
      </p:pic>
    </p:spTree>
    <p:extLst>
      <p:ext uri="{BB962C8B-B14F-4D97-AF65-F5344CB8AC3E}">
        <p14:creationId xmlns:p14="http://schemas.microsoft.com/office/powerpoint/2010/main" val="1798739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gras, buiten, persoon, lucht&#10;&#10;Automatisch gegenereerde beschrijving">
            <a:extLst>
              <a:ext uri="{FF2B5EF4-FFF2-40B4-BE49-F238E27FC236}">
                <a16:creationId xmlns:a16="http://schemas.microsoft.com/office/drawing/2014/main" id="{DDC00EA0-F6BA-4058-9EEC-FCC798C35F75}"/>
              </a:ext>
            </a:extLst>
          </p:cNvPr>
          <p:cNvPicPr>
            <a:picLocks noChangeAspect="1"/>
          </p:cNvPicPr>
          <p:nvPr/>
        </p:nvPicPr>
        <p:blipFill rotWithShape="1">
          <a:blip r:embed="rId3">
            <a:alphaModFix amt="90000"/>
            <a:extLst>
              <a:ext uri="{28A0092B-C50C-407E-A947-70E740481C1C}">
                <a14:useLocalDpi xmlns:a14="http://schemas.microsoft.com/office/drawing/2010/main" val="0"/>
              </a:ext>
            </a:extLst>
          </a:blip>
          <a:srcRect t="2388" r="-1" b="13338"/>
          <a:stretch/>
        </p:blipFill>
        <p:spPr>
          <a:xfrm>
            <a:off x="20" y="10"/>
            <a:ext cx="12188932" cy="6856614"/>
          </a:xfrm>
          <a:prstGeom prst="rect">
            <a:avLst/>
          </a:prstGeom>
        </p:spPr>
      </p:pic>
      <p:grpSp>
        <p:nvGrpSpPr>
          <p:cNvPr id="14" name="Graphic 141">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5" name="Freeform: Shape 14">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2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2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2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2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2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2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25000"/>
                </a:schemeClr>
              </a:solidFill>
              <a:prstDash val="lgDash"/>
              <a:round/>
            </a:ln>
          </p:spPr>
          <p:txBody>
            <a:bodyPr rtlCol="0" anchor="ctr"/>
            <a:lstStyle/>
            <a:p>
              <a:endParaRPr lang="en-US" dirty="0"/>
            </a:p>
          </p:txBody>
        </p:sp>
      </p:grpSp>
      <p:grpSp>
        <p:nvGrpSpPr>
          <p:cNvPr id="23" name="Group 22">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4"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6" name="Freeform: Shape 25">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5" name="Freeform: Shape 24">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974773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2" name="Rectangle 51">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4" name="Rectangle 53">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gras, persoon, lucht, buiten&#10;&#10;Automatisch gegenereerde beschrijving">
            <a:extLst>
              <a:ext uri="{FF2B5EF4-FFF2-40B4-BE49-F238E27FC236}">
                <a16:creationId xmlns:a16="http://schemas.microsoft.com/office/drawing/2014/main" id="{1E60D0BB-161D-4E9B-A162-DD866B42566B}"/>
              </a:ext>
            </a:extLst>
          </p:cNvPr>
          <p:cNvPicPr>
            <a:picLocks noChangeAspect="1"/>
          </p:cNvPicPr>
          <p:nvPr/>
        </p:nvPicPr>
        <p:blipFill rotWithShape="1">
          <a:blip r:embed="rId3">
            <a:alphaModFix amt="90000"/>
            <a:extLst>
              <a:ext uri="{28A0092B-C50C-407E-A947-70E740481C1C}">
                <a14:useLocalDpi xmlns:a14="http://schemas.microsoft.com/office/drawing/2010/main" val="0"/>
              </a:ext>
            </a:extLst>
          </a:blip>
          <a:srcRect t="15726" r="-1" b="-1"/>
          <a:stretch/>
        </p:blipFill>
        <p:spPr>
          <a:xfrm>
            <a:off x="20" y="10"/>
            <a:ext cx="12188932" cy="6856614"/>
          </a:xfrm>
          <a:prstGeom prst="rect">
            <a:avLst/>
          </a:prstGeom>
        </p:spPr>
      </p:pic>
      <p:grpSp>
        <p:nvGrpSpPr>
          <p:cNvPr id="56" name="Graphic 141">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57" name="Freeform: Shape 56">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2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2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25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25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25000"/>
                </a:schemeClr>
              </a:solidFill>
              <a:prstDash val="lgDash"/>
              <a:round/>
            </a:ln>
          </p:spPr>
          <p:txBody>
            <a:bodyPr rtlCol="0" anchor="ctr"/>
            <a:lstStyle/>
            <a:p>
              <a:endParaRPr lang="en-US"/>
            </a:p>
          </p:txBody>
        </p:sp>
        <p:sp>
          <p:nvSpPr>
            <p:cNvPr id="62" name="Freeform: Shape 61">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2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25000"/>
                </a:schemeClr>
              </a:solidFill>
              <a:prstDash val="lgDash"/>
              <a:round/>
            </a:ln>
          </p:spPr>
          <p:txBody>
            <a:bodyPr rtlCol="0" anchor="ctr"/>
            <a:lstStyle/>
            <a:p>
              <a:endParaRPr lang="en-US" dirty="0"/>
            </a:p>
          </p:txBody>
        </p:sp>
      </p:grpSp>
      <p:grpSp>
        <p:nvGrpSpPr>
          <p:cNvPr id="65" name="Group 64">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66"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68" name="Freeform: Shape 67">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69" name="Freeform: Shape 68">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70" name="Freeform: Shape 69">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71" name="Freeform: Shape 70">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72" name="Freeform: Shape 71">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73" name="Freeform: Shape 72">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74" name="Freeform: Shape 73">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67" name="Freeform: Shape 66">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951281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buiten, gras, lucht, gebouw&#10;&#10;Automatisch gegenereerde beschrijving">
            <a:extLst>
              <a:ext uri="{FF2B5EF4-FFF2-40B4-BE49-F238E27FC236}">
                <a16:creationId xmlns:a16="http://schemas.microsoft.com/office/drawing/2014/main" id="{9778030F-084B-4BAF-8267-306DC77680C0}"/>
              </a:ext>
            </a:extLst>
          </p:cNvPr>
          <p:cNvPicPr>
            <a:picLocks noChangeAspect="1"/>
          </p:cNvPicPr>
          <p:nvPr/>
        </p:nvPicPr>
        <p:blipFill rotWithShape="1">
          <a:blip r:embed="rId3">
            <a:alphaModFix amt="90000"/>
          </a:blip>
          <a:srcRect t="10407" r="-1" b="14588"/>
          <a:stretch/>
        </p:blipFill>
        <p:spPr>
          <a:xfrm>
            <a:off x="20" y="-2621"/>
            <a:ext cx="12188932" cy="6856614"/>
          </a:xfrm>
          <a:prstGeom prst="rect">
            <a:avLst/>
          </a:prstGeom>
        </p:spPr>
      </p:pic>
      <p:grpSp>
        <p:nvGrpSpPr>
          <p:cNvPr id="14" name="Graphic 141">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5" name="Freeform: Shape 14">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2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2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2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2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2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2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25000"/>
                </a:schemeClr>
              </a:solidFill>
              <a:prstDash val="lgDash"/>
              <a:round/>
            </a:ln>
          </p:spPr>
          <p:txBody>
            <a:bodyPr rtlCol="0" anchor="ctr"/>
            <a:lstStyle/>
            <a:p>
              <a:endParaRPr lang="en-US" dirty="0"/>
            </a:p>
          </p:txBody>
        </p:sp>
      </p:grpSp>
      <p:grpSp>
        <p:nvGrpSpPr>
          <p:cNvPr id="23" name="Group 22">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4"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6" name="Freeform: Shape 25">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5" name="Freeform: Shape 24">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3" name="Afbeelding 32" descr="Afbeelding met speelgoed, pop&#10;&#10;Automatisch gegenereerde beschrijving">
            <a:extLst>
              <a:ext uri="{FF2B5EF4-FFF2-40B4-BE49-F238E27FC236}">
                <a16:creationId xmlns:a16="http://schemas.microsoft.com/office/drawing/2014/main" id="{EA217CEC-D20B-4DE4-A8B5-3703E8FE4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408" y="3251483"/>
            <a:ext cx="505659" cy="618087"/>
          </a:xfrm>
          <a:prstGeom prst="rect">
            <a:avLst/>
          </a:prstGeom>
        </p:spPr>
      </p:pic>
    </p:spTree>
    <p:extLst>
      <p:ext uri="{BB962C8B-B14F-4D97-AF65-F5344CB8AC3E}">
        <p14:creationId xmlns:p14="http://schemas.microsoft.com/office/powerpoint/2010/main" val="1562694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persoon, gras, buiten, groep&#10;&#10;Automatisch gegenereerde beschrijving">
            <a:extLst>
              <a:ext uri="{FF2B5EF4-FFF2-40B4-BE49-F238E27FC236}">
                <a16:creationId xmlns:a16="http://schemas.microsoft.com/office/drawing/2014/main" id="{B88329B9-7F83-4AF3-9946-E3073884E148}"/>
              </a:ext>
            </a:extLst>
          </p:cNvPr>
          <p:cNvPicPr>
            <a:picLocks noChangeAspect="1"/>
          </p:cNvPicPr>
          <p:nvPr/>
        </p:nvPicPr>
        <p:blipFill rotWithShape="1">
          <a:blip r:embed="rId3">
            <a:alphaModFix amt="90000"/>
          </a:blip>
          <a:srcRect t="15726" r="-1" b="-1"/>
          <a:stretch/>
        </p:blipFill>
        <p:spPr>
          <a:xfrm>
            <a:off x="20" y="10"/>
            <a:ext cx="12188932" cy="6856614"/>
          </a:xfrm>
          <a:prstGeom prst="rect">
            <a:avLst/>
          </a:prstGeom>
        </p:spPr>
      </p:pic>
      <p:grpSp>
        <p:nvGrpSpPr>
          <p:cNvPr id="14" name="Graphic 141">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5" name="Freeform: Shape 14">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2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2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2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2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2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2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25000"/>
                </a:schemeClr>
              </a:solidFill>
              <a:prstDash val="lgDash"/>
              <a:round/>
            </a:ln>
          </p:spPr>
          <p:txBody>
            <a:bodyPr rtlCol="0" anchor="ctr"/>
            <a:lstStyle/>
            <a:p>
              <a:endParaRPr lang="en-US" dirty="0"/>
            </a:p>
          </p:txBody>
        </p:sp>
      </p:grpSp>
      <p:grpSp>
        <p:nvGrpSpPr>
          <p:cNvPr id="23" name="Group 22">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4"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6" name="Freeform: Shape 25">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5" name="Freeform: Shape 24">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3" name="Afbeelding 32" descr="Afbeelding met speelgoed, pop&#10;&#10;Automatisch gegenereerde beschrijving">
            <a:extLst>
              <a:ext uri="{FF2B5EF4-FFF2-40B4-BE49-F238E27FC236}">
                <a16:creationId xmlns:a16="http://schemas.microsoft.com/office/drawing/2014/main" id="{CAF558D4-B3C7-4E83-B735-118931679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4702" y="1658293"/>
            <a:ext cx="997248" cy="835991"/>
          </a:xfrm>
          <a:prstGeom prst="rect">
            <a:avLst/>
          </a:prstGeom>
        </p:spPr>
      </p:pic>
    </p:spTree>
    <p:extLst>
      <p:ext uri="{BB962C8B-B14F-4D97-AF65-F5344CB8AC3E}">
        <p14:creationId xmlns:p14="http://schemas.microsoft.com/office/powerpoint/2010/main" val="4086811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7">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8" name="Rectangle 9">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9" name="Rectangle 11">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persoon, lucht, buiten, kind&#10;&#10;Automatisch gegenereerde beschrijving">
            <a:extLst>
              <a:ext uri="{FF2B5EF4-FFF2-40B4-BE49-F238E27FC236}">
                <a16:creationId xmlns:a16="http://schemas.microsoft.com/office/drawing/2014/main" id="{18837041-601A-454F-A5E6-B12D0417198F}"/>
              </a:ext>
            </a:extLst>
          </p:cNvPr>
          <p:cNvPicPr>
            <a:picLocks noChangeAspect="1"/>
          </p:cNvPicPr>
          <p:nvPr/>
        </p:nvPicPr>
        <p:blipFill rotWithShape="1">
          <a:blip r:embed="rId3">
            <a:alphaModFix amt="90000"/>
            <a:extLst>
              <a:ext uri="{28A0092B-C50C-407E-A947-70E740481C1C}">
                <a14:useLocalDpi xmlns:a14="http://schemas.microsoft.com/office/drawing/2010/main" val="0"/>
              </a:ext>
            </a:extLst>
          </a:blip>
          <a:srcRect t="8039" r="-1" b="16957"/>
          <a:stretch/>
        </p:blipFill>
        <p:spPr>
          <a:xfrm>
            <a:off x="20" y="10"/>
            <a:ext cx="12188932" cy="6856614"/>
          </a:xfrm>
          <a:prstGeom prst="rect">
            <a:avLst/>
          </a:prstGeom>
        </p:spPr>
      </p:pic>
      <p:grpSp>
        <p:nvGrpSpPr>
          <p:cNvPr id="50" name="Graphic 141">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5" name="Freeform: Shape 14">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25000"/>
                </a:schemeClr>
              </a:solidFill>
              <a:prstDash val="lgDash"/>
              <a:round/>
            </a:ln>
          </p:spPr>
          <p:txBody>
            <a:bodyPr rtlCol="0" anchor="ctr"/>
            <a:lstStyle/>
            <a:p>
              <a:endParaRPr lang="en-US"/>
            </a:p>
          </p:txBody>
        </p:sp>
        <p:sp>
          <p:nvSpPr>
            <p:cNvPr id="51" name="Freeform: Shape 15">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25000"/>
                </a:schemeClr>
              </a:solidFill>
              <a:prstDash val="lgDash"/>
              <a:round/>
            </a:ln>
          </p:spPr>
          <p:txBody>
            <a:bodyPr rtlCol="0" anchor="ctr"/>
            <a:lstStyle/>
            <a:p>
              <a:endParaRPr lang="en-US"/>
            </a:p>
          </p:txBody>
        </p:sp>
        <p:sp>
          <p:nvSpPr>
            <p:cNvPr id="52" name="Freeform: Shape 16">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25000"/>
                </a:schemeClr>
              </a:solidFill>
              <a:prstDash val="lgDash"/>
              <a:round/>
            </a:ln>
          </p:spPr>
          <p:txBody>
            <a:bodyPr rtlCol="0" anchor="ctr"/>
            <a:lstStyle/>
            <a:p>
              <a:endParaRPr lang="en-US"/>
            </a:p>
          </p:txBody>
        </p:sp>
        <p:sp>
          <p:nvSpPr>
            <p:cNvPr id="53" name="Freeform: Shape 17">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25000"/>
                </a:schemeClr>
              </a:solidFill>
              <a:prstDash val="lgDash"/>
              <a:round/>
            </a:ln>
          </p:spPr>
          <p:txBody>
            <a:bodyPr rtlCol="0" anchor="ctr"/>
            <a:lstStyle/>
            <a:p>
              <a:endParaRPr lang="en-US"/>
            </a:p>
          </p:txBody>
        </p:sp>
        <p:sp>
          <p:nvSpPr>
            <p:cNvPr id="54" name="Freeform: Shape 18">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25000"/>
                </a:schemeClr>
              </a:solidFill>
              <a:prstDash val="lgDash"/>
              <a:round/>
            </a:ln>
          </p:spPr>
          <p:txBody>
            <a:bodyPr rtlCol="0" anchor="ctr"/>
            <a:lstStyle/>
            <a:p>
              <a:endParaRPr lang="en-US"/>
            </a:p>
          </p:txBody>
        </p:sp>
        <p:sp>
          <p:nvSpPr>
            <p:cNvPr id="55" name="Freeform: Shape 19">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25000"/>
                </a:schemeClr>
              </a:solidFill>
              <a:prstDash val="lgDash"/>
              <a:round/>
            </a:ln>
          </p:spPr>
          <p:txBody>
            <a:bodyPr rtlCol="0" anchor="ctr"/>
            <a:lstStyle/>
            <a:p>
              <a:endParaRPr lang="en-US"/>
            </a:p>
          </p:txBody>
        </p:sp>
        <p:sp>
          <p:nvSpPr>
            <p:cNvPr id="56" name="Freeform: Shape 20">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25000"/>
                </a:schemeClr>
              </a:solidFill>
              <a:prstDash val="lgDash"/>
              <a:round/>
            </a:ln>
          </p:spPr>
          <p:txBody>
            <a:bodyPr rtlCol="0" anchor="ctr"/>
            <a:lstStyle/>
            <a:p>
              <a:endParaRPr lang="en-US" dirty="0"/>
            </a:p>
          </p:txBody>
        </p:sp>
      </p:grpSp>
      <p:grpSp>
        <p:nvGrpSpPr>
          <p:cNvPr id="57" name="Group 22">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4"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6" name="Freeform: Shape 25">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58" name="Freeform: Shape 26">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59" name="Freeform: Shape 27">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60" name="Freeform: Shape 28">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61" name="Freeform: Shape 30">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62" name="Freeform: Shape 31">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63" name="Freeform: Shape 24">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4" name="Afbeelding 63" descr="Afbeelding met speelgoed, pop&#10;&#10;Automatisch gegenereerde beschrijving">
            <a:extLst>
              <a:ext uri="{FF2B5EF4-FFF2-40B4-BE49-F238E27FC236}">
                <a16:creationId xmlns:a16="http://schemas.microsoft.com/office/drawing/2014/main" id="{124E68CD-EB84-47B0-BE4E-A46C3029C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25" y="3449944"/>
            <a:ext cx="888490" cy="1086037"/>
          </a:xfrm>
          <a:prstGeom prst="rect">
            <a:avLst/>
          </a:prstGeom>
        </p:spPr>
      </p:pic>
    </p:spTree>
    <p:extLst>
      <p:ext uri="{BB962C8B-B14F-4D97-AF65-F5344CB8AC3E}">
        <p14:creationId xmlns:p14="http://schemas.microsoft.com/office/powerpoint/2010/main" val="1771877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ucht, persoon, grond, buiten&#10;&#10;Automatisch gegenereerde beschrijving">
            <a:extLst>
              <a:ext uri="{FF2B5EF4-FFF2-40B4-BE49-F238E27FC236}">
                <a16:creationId xmlns:a16="http://schemas.microsoft.com/office/drawing/2014/main" id="{E9C3D54A-4B2B-45F8-AD0B-5A7EB2716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pic>
        <p:nvPicPr>
          <p:cNvPr id="4" name="Afbeelding 3" descr="Afbeelding met speelgoed, pop&#10;&#10;Automatisch gegenereerde beschrijving">
            <a:extLst>
              <a:ext uri="{FF2B5EF4-FFF2-40B4-BE49-F238E27FC236}">
                <a16:creationId xmlns:a16="http://schemas.microsoft.com/office/drawing/2014/main" id="{5C17AA76-923C-4EE0-BEE8-0487AB3F49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26" y="3144580"/>
            <a:ext cx="888490" cy="1086037"/>
          </a:xfrm>
          <a:prstGeom prst="rect">
            <a:avLst/>
          </a:prstGeom>
        </p:spPr>
      </p:pic>
    </p:spTree>
    <p:extLst>
      <p:ext uri="{BB962C8B-B14F-4D97-AF65-F5344CB8AC3E}">
        <p14:creationId xmlns:p14="http://schemas.microsoft.com/office/powerpoint/2010/main" val="2863438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CABF15B9-F2EF-4F90-B9E8-F5293198B98A}"/>
              </a:ext>
            </a:extLst>
          </p:cNvPr>
          <p:cNvPicPr>
            <a:picLocks noChangeAspect="1"/>
          </p:cNvPicPr>
          <p:nvPr/>
        </p:nvPicPr>
        <p:blipFill rotWithShape="1">
          <a:blip r:embed="rId3">
            <a:alphaModFix amt="90000"/>
          </a:blip>
          <a:srcRect r="-1" b="33428"/>
          <a:stretch/>
        </p:blipFill>
        <p:spPr>
          <a:xfrm>
            <a:off x="20" y="10"/>
            <a:ext cx="12188932" cy="68566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aphic 141">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5" name="Freeform: Shape 14">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2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2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2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2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2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2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25000"/>
                </a:schemeClr>
              </a:solidFill>
              <a:prstDash val="lgDash"/>
              <a:round/>
            </a:ln>
          </p:spPr>
          <p:txBody>
            <a:bodyPr rtlCol="0" anchor="ctr"/>
            <a:lstStyle/>
            <a:p>
              <a:endParaRPr lang="en-US" dirty="0"/>
            </a:p>
          </p:txBody>
        </p:sp>
      </p:grpSp>
      <p:grpSp>
        <p:nvGrpSpPr>
          <p:cNvPr id="23" name="Group 22">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4"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6" name="Freeform: Shape 25">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5" name="Freeform: Shape 24">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251219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buiten, lucht, grond, plant&#10;&#10;Automatisch gegenereerde beschrijving">
            <a:extLst>
              <a:ext uri="{FF2B5EF4-FFF2-40B4-BE49-F238E27FC236}">
                <a16:creationId xmlns:a16="http://schemas.microsoft.com/office/drawing/2014/main" id="{863F2C1D-2AB7-4847-9F53-4AC78F043A1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24471" r="-1" b="525"/>
          <a:stretch/>
        </p:blipFill>
        <p:spPr>
          <a:xfrm>
            <a:off x="20" y="0"/>
            <a:ext cx="12188932" cy="6856614"/>
          </a:xfrm>
          <a:prstGeom prst="rect">
            <a:avLst/>
          </a:prstGeom>
        </p:spPr>
      </p:pic>
    </p:spTree>
    <p:extLst>
      <p:ext uri="{BB962C8B-B14F-4D97-AF65-F5344CB8AC3E}">
        <p14:creationId xmlns:p14="http://schemas.microsoft.com/office/powerpoint/2010/main" val="743436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9" name="Rectangle 38">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1" name="Rectangle 40">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gras, lucht, buiten, huis&#10;&#10;Automatisch gegenereerde beschrijving">
            <a:extLst>
              <a:ext uri="{FF2B5EF4-FFF2-40B4-BE49-F238E27FC236}">
                <a16:creationId xmlns:a16="http://schemas.microsoft.com/office/drawing/2014/main" id="{353ED827-D02F-4331-8B34-FDEF52F704F2}"/>
              </a:ext>
            </a:extLst>
          </p:cNvPr>
          <p:cNvPicPr>
            <a:picLocks noChangeAspect="1"/>
          </p:cNvPicPr>
          <p:nvPr/>
        </p:nvPicPr>
        <p:blipFill rotWithShape="1">
          <a:blip r:embed="rId3">
            <a:alphaModFix amt="90000"/>
            <a:extLst>
              <a:ext uri="{28A0092B-C50C-407E-A947-70E740481C1C}">
                <a14:useLocalDpi xmlns:a14="http://schemas.microsoft.com/office/drawing/2010/main" val="0"/>
              </a:ext>
            </a:extLst>
          </a:blip>
          <a:srcRect l="5460" r="10543" b="-1"/>
          <a:stretch/>
        </p:blipFill>
        <p:spPr>
          <a:xfrm>
            <a:off x="20" y="10"/>
            <a:ext cx="12188932" cy="6856614"/>
          </a:xfrm>
          <a:prstGeom prst="rect">
            <a:avLst/>
          </a:prstGeom>
        </p:spPr>
      </p:pic>
      <p:grpSp>
        <p:nvGrpSpPr>
          <p:cNvPr id="43" name="Graphic 141">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44" name="Freeform: Shape 43">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25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25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25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25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25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25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25000"/>
                </a:schemeClr>
              </a:solidFill>
              <a:prstDash val="lgDash"/>
              <a:round/>
            </a:ln>
          </p:spPr>
          <p:txBody>
            <a:bodyPr rtlCol="0" anchor="ctr"/>
            <a:lstStyle/>
            <a:p>
              <a:endParaRPr lang="en-US" dirty="0"/>
            </a:p>
          </p:txBody>
        </p:sp>
      </p:grpSp>
      <p:grpSp>
        <p:nvGrpSpPr>
          <p:cNvPr id="52" name="Group 51">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53"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55" name="Freeform: Shape 54">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56" name="Freeform: Shape 55">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54" name="Freeform: Shape 53">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211374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4F9BC4D7-4FB3-4AF3-ADF0-6D053CB6F49E}"/>
              </a:ext>
            </a:extLst>
          </p:cNvPr>
          <p:cNvSpPr/>
          <p:nvPr/>
        </p:nvSpPr>
        <p:spPr>
          <a:xfrm>
            <a:off x="6453873" y="5631023"/>
            <a:ext cx="2444901" cy="923330"/>
          </a:xfrm>
          <a:prstGeom prst="rect">
            <a:avLst/>
          </a:prstGeom>
          <a:noFill/>
        </p:spPr>
        <p:txBody>
          <a:bodyPr wrap="none" lIns="91440" tIns="45720" rIns="91440" bIns="45720">
            <a:spAutoFit/>
          </a:bodyPr>
          <a:lstStyle/>
          <a:p>
            <a:pPr algn="ctr"/>
            <a:r>
              <a:rPr lang="nl-NL" sz="5400" b="1" dirty="0">
                <a:ln w="0"/>
                <a:solidFill>
                  <a:schemeClr val="accent1"/>
                </a:solidFill>
                <a:effectLst>
                  <a:outerShdw blurRad="38100" dist="25400" dir="5400000" algn="ctr" rotWithShape="0">
                    <a:srgbClr val="6E747A">
                      <a:alpha val="43000"/>
                    </a:srgbClr>
                  </a:outerShdw>
                </a:effectLst>
              </a:rPr>
              <a:t>KIZURI</a:t>
            </a:r>
          </a:p>
        </p:txBody>
      </p:sp>
      <p:pic>
        <p:nvPicPr>
          <p:cNvPr id="5" name="Afbeelding 4" descr="Afbeelding met pop, speelgoed&#10;&#10;Automatisch gegenereerde beschrijving">
            <a:extLst>
              <a:ext uri="{FF2B5EF4-FFF2-40B4-BE49-F238E27FC236}">
                <a16:creationId xmlns:a16="http://schemas.microsoft.com/office/drawing/2014/main" id="{03155853-B850-4AD4-A04B-3E8FAFF9A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75" y="94902"/>
            <a:ext cx="4156927" cy="6668195"/>
          </a:xfrm>
          <a:prstGeom prst="rect">
            <a:avLst/>
          </a:prstGeom>
        </p:spPr>
      </p:pic>
      <p:sp>
        <p:nvSpPr>
          <p:cNvPr id="10" name="Rechthoek 9">
            <a:extLst>
              <a:ext uri="{FF2B5EF4-FFF2-40B4-BE49-F238E27FC236}">
                <a16:creationId xmlns:a16="http://schemas.microsoft.com/office/drawing/2014/main" id="{3A0F1427-3F36-4614-86C0-00785B5CFB00}"/>
              </a:ext>
            </a:extLst>
          </p:cNvPr>
          <p:cNvSpPr/>
          <p:nvPr/>
        </p:nvSpPr>
        <p:spPr>
          <a:xfrm>
            <a:off x="3534682" y="1138687"/>
            <a:ext cx="1521571" cy="923330"/>
          </a:xfrm>
          <a:prstGeom prst="rect">
            <a:avLst/>
          </a:prstGeom>
          <a:noFill/>
        </p:spPr>
        <p:txBody>
          <a:bodyPr wrap="none" lIns="91440" tIns="45720" rIns="91440" bIns="45720">
            <a:spAutoFit/>
          </a:bodyPr>
          <a:lstStyle/>
          <a:p>
            <a:pPr algn="ctr"/>
            <a:r>
              <a:rPr lang="nl-NL" sz="5400" b="1" dirty="0">
                <a:ln w="0"/>
                <a:solidFill>
                  <a:schemeClr val="accent1"/>
                </a:solidFill>
                <a:effectLst>
                  <a:outerShdw blurRad="38100" dist="25400" dir="5400000" algn="ctr" rotWithShape="0">
                    <a:srgbClr val="6E747A">
                      <a:alpha val="43000"/>
                    </a:srgbClr>
                  </a:outerShdw>
                </a:effectLst>
              </a:rPr>
              <a:t>KIKI</a:t>
            </a:r>
          </a:p>
        </p:txBody>
      </p:sp>
      <p:pic>
        <p:nvPicPr>
          <p:cNvPr id="6" name="Afbeelding 5" descr="Afbeelding met persoon, geel, speelgoed, hand&#10;&#10;Automatisch gegenereerde beschrijving">
            <a:extLst>
              <a:ext uri="{FF2B5EF4-FFF2-40B4-BE49-F238E27FC236}">
                <a16:creationId xmlns:a16="http://schemas.microsoft.com/office/drawing/2014/main" id="{E823AB44-52BC-43B8-951D-C8C1C8B1D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6083" y="176152"/>
            <a:ext cx="7612914" cy="6381890"/>
          </a:xfrm>
          <a:prstGeom prst="rect">
            <a:avLst/>
          </a:prstGeom>
        </p:spPr>
      </p:pic>
    </p:spTree>
    <p:extLst>
      <p:ext uri="{BB962C8B-B14F-4D97-AF65-F5344CB8AC3E}">
        <p14:creationId xmlns:p14="http://schemas.microsoft.com/office/powerpoint/2010/main" val="3333732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gras, buiten, lucht, vrachtwagen&#10;&#10;Automatisch gegenereerde beschrijving">
            <a:extLst>
              <a:ext uri="{FF2B5EF4-FFF2-40B4-BE49-F238E27FC236}">
                <a16:creationId xmlns:a16="http://schemas.microsoft.com/office/drawing/2014/main" id="{9C5DAF1D-EE65-4C90-840B-35AE95CA88A2}"/>
              </a:ext>
            </a:extLst>
          </p:cNvPr>
          <p:cNvPicPr>
            <a:picLocks noChangeAspect="1"/>
          </p:cNvPicPr>
          <p:nvPr/>
        </p:nvPicPr>
        <p:blipFill rotWithShape="1">
          <a:blip r:embed="rId3">
            <a:alphaModFix amt="90000"/>
            <a:extLst>
              <a:ext uri="{28A0092B-C50C-407E-A947-70E740481C1C}">
                <a14:useLocalDpi xmlns:a14="http://schemas.microsoft.com/office/drawing/2010/main" val="0"/>
              </a:ext>
            </a:extLst>
          </a:blip>
          <a:srcRect t="15726" r="-1" b="-1"/>
          <a:stretch/>
        </p:blipFill>
        <p:spPr>
          <a:xfrm>
            <a:off x="20" y="2053"/>
            <a:ext cx="12188932" cy="6856614"/>
          </a:xfrm>
          <a:prstGeom prst="rect">
            <a:avLst/>
          </a:prstGeom>
        </p:spPr>
      </p:pic>
      <p:grpSp>
        <p:nvGrpSpPr>
          <p:cNvPr id="14" name="Graphic 141">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5" name="Freeform: Shape 14">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2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2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2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2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2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2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25000"/>
                </a:schemeClr>
              </a:solidFill>
              <a:prstDash val="lgDash"/>
              <a:round/>
            </a:ln>
          </p:spPr>
          <p:txBody>
            <a:bodyPr rtlCol="0" anchor="ctr"/>
            <a:lstStyle/>
            <a:p>
              <a:endParaRPr lang="en-US" dirty="0"/>
            </a:p>
          </p:txBody>
        </p:sp>
      </p:grpSp>
      <p:grpSp>
        <p:nvGrpSpPr>
          <p:cNvPr id="23" name="Group 22">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4"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6" name="Freeform: Shape 25">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5" name="Freeform: Shape 24">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3" name="Afbeelding 32" descr="Afbeelding met persoon, geel&#10;&#10;Automatisch gegenereerde beschrijving">
            <a:extLst>
              <a:ext uri="{FF2B5EF4-FFF2-40B4-BE49-F238E27FC236}">
                <a16:creationId xmlns:a16="http://schemas.microsoft.com/office/drawing/2014/main" id="{1A71F4FB-A3E4-493F-BB51-69A5E3876AB5}"/>
              </a:ext>
            </a:extLst>
          </p:cNvPr>
          <p:cNvPicPr>
            <a:picLocks noChangeAspect="1"/>
          </p:cNvPicPr>
          <p:nvPr/>
        </p:nvPicPr>
        <p:blipFill rotWithShape="1">
          <a:blip r:embed="rId4">
            <a:extLst>
              <a:ext uri="{28A0092B-C50C-407E-A947-70E740481C1C}">
                <a14:useLocalDpi xmlns:a14="http://schemas.microsoft.com/office/drawing/2010/main" val="0"/>
              </a:ext>
            </a:extLst>
          </a:blip>
          <a:srcRect r="26640" b="46921"/>
          <a:stretch/>
        </p:blipFill>
        <p:spPr>
          <a:xfrm>
            <a:off x="4721086" y="3408058"/>
            <a:ext cx="787391" cy="477592"/>
          </a:xfrm>
          <a:prstGeom prst="rect">
            <a:avLst/>
          </a:prstGeom>
        </p:spPr>
      </p:pic>
      <p:pic>
        <p:nvPicPr>
          <p:cNvPr id="34" name="Afbeelding 33" descr="Afbeelding met speelgoed, pop, donker&#10;&#10;Automatisch gegenereerde beschrijving">
            <a:extLst>
              <a:ext uri="{FF2B5EF4-FFF2-40B4-BE49-F238E27FC236}">
                <a16:creationId xmlns:a16="http://schemas.microsoft.com/office/drawing/2014/main" id="{0CF9FDDC-2E8A-41EB-97AE-BA94ECD3D223}"/>
              </a:ext>
            </a:extLst>
          </p:cNvPr>
          <p:cNvPicPr>
            <a:picLocks noChangeAspect="1"/>
          </p:cNvPicPr>
          <p:nvPr/>
        </p:nvPicPr>
        <p:blipFill rotWithShape="1">
          <a:blip r:embed="rId5">
            <a:extLst>
              <a:ext uri="{28A0092B-C50C-407E-A947-70E740481C1C}">
                <a14:useLocalDpi xmlns:a14="http://schemas.microsoft.com/office/drawing/2010/main" val="0"/>
              </a:ext>
            </a:extLst>
          </a:blip>
          <a:srcRect l="20729" t="1702" r="19342" b="32340"/>
          <a:stretch/>
        </p:blipFill>
        <p:spPr>
          <a:xfrm>
            <a:off x="3959444" y="3339214"/>
            <a:ext cx="517648" cy="477592"/>
          </a:xfrm>
          <a:prstGeom prst="rect">
            <a:avLst/>
          </a:prstGeom>
        </p:spPr>
      </p:pic>
    </p:spTree>
    <p:extLst>
      <p:ext uri="{BB962C8B-B14F-4D97-AF65-F5344CB8AC3E}">
        <p14:creationId xmlns:p14="http://schemas.microsoft.com/office/powerpoint/2010/main" val="4165151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9" name="Rectangle 98">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1" name="Rectangle 100">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3" name="Rectangle 102">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tekst, weg, lucht, buiten&#10;&#10;Automatisch gegenereerde beschrijving">
            <a:extLst>
              <a:ext uri="{FF2B5EF4-FFF2-40B4-BE49-F238E27FC236}">
                <a16:creationId xmlns:a16="http://schemas.microsoft.com/office/drawing/2014/main" id="{FF4F6309-3BA9-4335-BF07-BCC85CDEF7D9}"/>
              </a:ext>
            </a:extLst>
          </p:cNvPr>
          <p:cNvPicPr>
            <a:picLocks noChangeAspect="1"/>
          </p:cNvPicPr>
          <p:nvPr/>
        </p:nvPicPr>
        <p:blipFill rotWithShape="1">
          <a:blip r:embed="rId3">
            <a:alphaModFix amt="90000"/>
            <a:extLst>
              <a:ext uri="{28A0092B-C50C-407E-A947-70E740481C1C}">
                <a14:useLocalDpi xmlns:a14="http://schemas.microsoft.com/office/drawing/2010/main" val="0"/>
              </a:ext>
            </a:extLst>
          </a:blip>
          <a:srcRect r="-1" b="15725"/>
          <a:stretch/>
        </p:blipFill>
        <p:spPr>
          <a:xfrm>
            <a:off x="20" y="10"/>
            <a:ext cx="12188932" cy="6856614"/>
          </a:xfrm>
          <a:prstGeom prst="rect">
            <a:avLst/>
          </a:prstGeom>
        </p:spPr>
      </p:pic>
      <p:grpSp>
        <p:nvGrpSpPr>
          <p:cNvPr id="105" name="Graphic 141">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06" name="Freeform: Shape 105">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25000"/>
                </a:schemeClr>
              </a:solidFill>
              <a:prstDash val="lgDash"/>
              <a:round/>
            </a:ln>
          </p:spPr>
          <p:txBody>
            <a:bodyPr rtlCol="0" anchor="ctr"/>
            <a:lstStyle/>
            <a:p>
              <a:endParaRPr lang="en-US"/>
            </a:p>
          </p:txBody>
        </p:sp>
        <p:sp>
          <p:nvSpPr>
            <p:cNvPr id="107" name="Freeform: Shape 106">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25000"/>
                </a:schemeClr>
              </a:solidFill>
              <a:prstDash val="lgDash"/>
              <a:round/>
            </a:ln>
          </p:spPr>
          <p:txBody>
            <a:bodyPr rtlCol="0" anchor="ctr"/>
            <a:lstStyle/>
            <a:p>
              <a:endParaRPr lang="en-US"/>
            </a:p>
          </p:txBody>
        </p:sp>
        <p:sp>
          <p:nvSpPr>
            <p:cNvPr id="108" name="Freeform: Shape 107">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25000"/>
                </a:schemeClr>
              </a:solidFill>
              <a:prstDash val="lgDash"/>
              <a:round/>
            </a:ln>
          </p:spPr>
          <p:txBody>
            <a:bodyPr rtlCol="0" anchor="ctr"/>
            <a:lstStyle/>
            <a:p>
              <a:endParaRPr lang="en-US"/>
            </a:p>
          </p:txBody>
        </p:sp>
        <p:sp>
          <p:nvSpPr>
            <p:cNvPr id="109" name="Freeform: Shape 108">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25000"/>
                </a:schemeClr>
              </a:solidFill>
              <a:prstDash val="lgDash"/>
              <a:round/>
            </a:ln>
          </p:spPr>
          <p:txBody>
            <a:bodyPr rtlCol="0" anchor="ctr"/>
            <a:lstStyle/>
            <a:p>
              <a:endParaRPr lang="en-US"/>
            </a:p>
          </p:txBody>
        </p:sp>
        <p:sp>
          <p:nvSpPr>
            <p:cNvPr id="110" name="Freeform: Shape 109">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25000"/>
                </a:schemeClr>
              </a:solidFill>
              <a:prstDash val="lgDash"/>
              <a:round/>
            </a:ln>
          </p:spPr>
          <p:txBody>
            <a:bodyPr rtlCol="0" anchor="ctr"/>
            <a:lstStyle/>
            <a:p>
              <a:endParaRPr lang="en-US"/>
            </a:p>
          </p:txBody>
        </p:sp>
        <p:sp>
          <p:nvSpPr>
            <p:cNvPr id="111" name="Freeform: Shape 110">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25000"/>
                </a:schemeClr>
              </a:solidFill>
              <a:prstDash val="lgDash"/>
              <a:round/>
            </a:ln>
          </p:spPr>
          <p:txBody>
            <a:bodyPr rtlCol="0" anchor="ctr"/>
            <a:lstStyle/>
            <a:p>
              <a:endParaRPr lang="en-US"/>
            </a:p>
          </p:txBody>
        </p:sp>
        <p:sp>
          <p:nvSpPr>
            <p:cNvPr id="112" name="Freeform: Shape 111">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25000"/>
                </a:schemeClr>
              </a:solidFill>
              <a:prstDash val="lgDash"/>
              <a:round/>
            </a:ln>
          </p:spPr>
          <p:txBody>
            <a:bodyPr rtlCol="0" anchor="ctr"/>
            <a:lstStyle/>
            <a:p>
              <a:endParaRPr lang="en-US" dirty="0"/>
            </a:p>
          </p:txBody>
        </p:sp>
      </p:grpSp>
      <p:grpSp>
        <p:nvGrpSpPr>
          <p:cNvPr id="114" name="Group 113">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115"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17" name="Freeform: Shape 116">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118" name="Freeform: Shape 117">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119" name="Freeform: Shape 118">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120" name="Freeform: Shape 119">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121" name="Freeform: Shape 120">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122" name="Freeform: Shape 121">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123" name="Freeform: Shape 122">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116" name="Freeform: Shape 115">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482843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0DEC650-2CB4-4188-8AC6-F22088F51012}"/>
              </a:ext>
            </a:extLst>
          </p:cNvPr>
          <p:cNvPicPr>
            <a:picLocks noChangeAspect="1"/>
          </p:cNvPicPr>
          <p:nvPr/>
        </p:nvPicPr>
        <p:blipFill>
          <a:blip r:embed="rId3"/>
          <a:stretch>
            <a:fillRect/>
          </a:stretch>
        </p:blipFill>
        <p:spPr>
          <a:xfrm>
            <a:off x="950264" y="0"/>
            <a:ext cx="10291471" cy="6858000"/>
          </a:xfrm>
          <a:prstGeom prst="rect">
            <a:avLst/>
          </a:prstGeom>
        </p:spPr>
      </p:pic>
      <p:pic>
        <p:nvPicPr>
          <p:cNvPr id="6" name="Afbeelding 5" descr="Afbeelding met speelgoed, pop&#10;&#10;Automatisch gegenereerde beschrijving">
            <a:extLst>
              <a:ext uri="{FF2B5EF4-FFF2-40B4-BE49-F238E27FC236}">
                <a16:creationId xmlns:a16="http://schemas.microsoft.com/office/drawing/2014/main" id="{128EC757-AC10-43A0-8F34-663D2E7E6D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5370" y="3000482"/>
            <a:ext cx="888490" cy="1086037"/>
          </a:xfrm>
          <a:prstGeom prst="rect">
            <a:avLst/>
          </a:prstGeom>
        </p:spPr>
      </p:pic>
    </p:spTree>
    <p:extLst>
      <p:ext uri="{BB962C8B-B14F-4D97-AF65-F5344CB8AC3E}">
        <p14:creationId xmlns:p14="http://schemas.microsoft.com/office/powerpoint/2010/main" val="1588864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10;&#10;Automatisch gegenereerde beschrijving">
            <a:extLst>
              <a:ext uri="{FF2B5EF4-FFF2-40B4-BE49-F238E27FC236}">
                <a16:creationId xmlns:a16="http://schemas.microsoft.com/office/drawing/2014/main" id="{4E56D898-F334-424F-9364-78C395509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pic>
        <p:nvPicPr>
          <p:cNvPr id="4" name="Afbeelding 3" descr="Afbeelding met speelgoed, pop&#10;&#10;Automatisch gegenereerde beschrijving">
            <a:extLst>
              <a:ext uri="{FF2B5EF4-FFF2-40B4-BE49-F238E27FC236}">
                <a16:creationId xmlns:a16="http://schemas.microsoft.com/office/drawing/2014/main" id="{126B8CA3-3A6D-4D45-9A0D-04E95CD51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0335" y="4593612"/>
            <a:ext cx="888490" cy="1086037"/>
          </a:xfrm>
          <a:prstGeom prst="rect">
            <a:avLst/>
          </a:prstGeom>
        </p:spPr>
      </p:pic>
    </p:spTree>
    <p:extLst>
      <p:ext uri="{BB962C8B-B14F-4D97-AF65-F5344CB8AC3E}">
        <p14:creationId xmlns:p14="http://schemas.microsoft.com/office/powerpoint/2010/main" val="1560476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grond, buiten, weg, trottoir&#10;&#10;Automatisch gegenereerde beschrijving">
            <a:extLst>
              <a:ext uri="{FF2B5EF4-FFF2-40B4-BE49-F238E27FC236}">
                <a16:creationId xmlns:a16="http://schemas.microsoft.com/office/drawing/2014/main" id="{6133C02C-425F-4B2B-8E6B-66689AA330E1}"/>
              </a:ext>
            </a:extLst>
          </p:cNvPr>
          <p:cNvPicPr>
            <a:picLocks noChangeAspect="1"/>
          </p:cNvPicPr>
          <p:nvPr/>
        </p:nvPicPr>
        <p:blipFill rotWithShape="1">
          <a:blip r:embed="rId3">
            <a:alphaModFix amt="90000"/>
            <a:extLst>
              <a:ext uri="{28A0092B-C50C-407E-A947-70E740481C1C}">
                <a14:useLocalDpi xmlns:a14="http://schemas.microsoft.com/office/drawing/2010/main" val="0"/>
              </a:ext>
            </a:extLst>
          </a:blip>
          <a:srcRect t="5537" r="-1" b="19459"/>
          <a:stretch/>
        </p:blipFill>
        <p:spPr>
          <a:xfrm>
            <a:off x="20" y="10"/>
            <a:ext cx="12188932" cy="6856614"/>
          </a:xfrm>
          <a:prstGeom prst="rect">
            <a:avLst/>
          </a:prstGeom>
        </p:spPr>
      </p:pic>
      <p:grpSp>
        <p:nvGrpSpPr>
          <p:cNvPr id="14" name="Graphic 141">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5" name="Freeform: Shape 14">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2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2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2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2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2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2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25000"/>
                </a:schemeClr>
              </a:solidFill>
              <a:prstDash val="lgDash"/>
              <a:round/>
            </a:ln>
          </p:spPr>
          <p:txBody>
            <a:bodyPr rtlCol="0" anchor="ctr"/>
            <a:lstStyle/>
            <a:p>
              <a:endParaRPr lang="en-US" dirty="0"/>
            </a:p>
          </p:txBody>
        </p:sp>
      </p:grpSp>
      <p:grpSp>
        <p:nvGrpSpPr>
          <p:cNvPr id="23" name="Group 22">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4"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6" name="Freeform: Shape 25">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5" name="Freeform: Shape 24">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3" name="Afbeelding 32" descr="Afbeelding met speelgoed, pop&#10;&#10;Automatisch gegenereerde beschrijving">
            <a:extLst>
              <a:ext uri="{FF2B5EF4-FFF2-40B4-BE49-F238E27FC236}">
                <a16:creationId xmlns:a16="http://schemas.microsoft.com/office/drawing/2014/main" id="{7669257C-3417-447D-9F2D-1F6AABD1A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6191" y="4418225"/>
            <a:ext cx="1529466" cy="1282148"/>
          </a:xfrm>
          <a:prstGeom prst="rect">
            <a:avLst/>
          </a:prstGeom>
        </p:spPr>
      </p:pic>
    </p:spTree>
    <p:extLst>
      <p:ext uri="{BB962C8B-B14F-4D97-AF65-F5344CB8AC3E}">
        <p14:creationId xmlns:p14="http://schemas.microsoft.com/office/powerpoint/2010/main" val="790030695"/>
      </p:ext>
    </p:extLst>
  </p:cSld>
  <p:clrMapOvr>
    <a:masterClrMapping/>
  </p:clrMapOvr>
</p:sld>
</file>

<file path=ppt/theme/theme1.xml><?xml version="1.0" encoding="utf-8"?>
<a:theme xmlns:a="http://schemas.openxmlformats.org/drawingml/2006/main" name="ExploreVTI">
  <a:themeElements>
    <a:clrScheme name="Custom 33">
      <a:dk1>
        <a:sysClr val="windowText" lastClr="000000"/>
      </a:dk1>
      <a:lt1>
        <a:sysClr val="window" lastClr="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23">
      <a:majorFont>
        <a:latin typeface="Rockwell"/>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A75C09D792FA4CB9FB9BE1ED756FF2" ma:contentTypeVersion="13" ma:contentTypeDescription="Een nieuw document maken." ma:contentTypeScope="" ma:versionID="99ff9ba6517297502875cba9dd63074d">
  <xsd:schema xmlns:xsd="http://www.w3.org/2001/XMLSchema" xmlns:xs="http://www.w3.org/2001/XMLSchema" xmlns:p="http://schemas.microsoft.com/office/2006/metadata/properties" xmlns:ns2="fb78351e-c099-4176-8575-7844670af8af" xmlns:ns3="48a19213-7d88-45d6-a710-bbe98850e8be" targetNamespace="http://schemas.microsoft.com/office/2006/metadata/properties" ma:root="true" ma:fieldsID="f0183e4618ded40024f7ddad31857536" ns2:_="" ns3:_="">
    <xsd:import namespace="fb78351e-c099-4176-8575-7844670af8af"/>
    <xsd:import namespace="48a19213-7d88-45d6-a710-bbe98850e8b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78351e-c099-4176-8575-7844670af8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0f43de7f-f1cd-4a39-a847-be60968a0f2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a19213-7d88-45d6-a710-bbe98850e8b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7541764-f422-4a26-9e29-9cb6356b25a7}" ma:internalName="TaxCatchAll" ma:showField="CatchAllData" ma:web="48a19213-7d88-45d6-a710-bbe98850e8b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36829E-5817-46BB-A836-E36DBABC8650}"/>
</file>

<file path=customXml/itemProps2.xml><?xml version="1.0" encoding="utf-8"?>
<ds:datastoreItem xmlns:ds="http://schemas.openxmlformats.org/officeDocument/2006/customXml" ds:itemID="{32D95136-69E0-4D36-B0E5-F6F820163981}"/>
</file>

<file path=docProps/app.xml><?xml version="1.0" encoding="utf-8"?>
<Properties xmlns="http://schemas.openxmlformats.org/officeDocument/2006/extended-properties" xmlns:vt="http://schemas.openxmlformats.org/officeDocument/2006/docPropsVTypes">
  <TotalTime>1685</TotalTime>
  <Words>903</Words>
  <Application>Microsoft Office PowerPoint</Application>
  <PresentationFormat>Breedbeeld</PresentationFormat>
  <Paragraphs>67</Paragraphs>
  <Slides>30</Slides>
  <Notes>30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30</vt:i4>
      </vt:variant>
    </vt:vector>
  </HeadingPairs>
  <TitlesOfParts>
    <vt:vector size="37" baseType="lpstr">
      <vt:lpstr>Arial</vt:lpstr>
      <vt:lpstr>Avenir Next LT Pro</vt:lpstr>
      <vt:lpstr>AvenirNext LT Pro Medium</vt:lpstr>
      <vt:lpstr>Calibri</vt:lpstr>
      <vt:lpstr>Rockwell</vt:lpstr>
      <vt:lpstr>Segoe UI</vt:lpstr>
      <vt:lpstr>ExploreVTI</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Esther wil naar school!</dc:title>
  <dc:creator>De Kock, Veronique</dc:creator>
  <cp:lastModifiedBy>De Kock, Veronique</cp:lastModifiedBy>
  <cp:revision>122</cp:revision>
  <dcterms:created xsi:type="dcterms:W3CDTF">2022-01-26T13:11:46Z</dcterms:created>
  <dcterms:modified xsi:type="dcterms:W3CDTF">2023-01-24T12:47:56Z</dcterms:modified>
</cp:coreProperties>
</file>